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70" r:id="rId3"/>
    <p:sldId id="275" r:id="rId4"/>
    <p:sldId id="274" r:id="rId5"/>
    <p:sldId id="276" r:id="rId6"/>
    <p:sldId id="258" r:id="rId7"/>
    <p:sldId id="259" r:id="rId8"/>
    <p:sldId id="278" r:id="rId9"/>
    <p:sldId id="279" r:id="rId10"/>
    <p:sldId id="281" r:id="rId11"/>
    <p:sldId id="282" r:id="rId12"/>
    <p:sldId id="283" r:id="rId13"/>
    <p:sldId id="261" r:id="rId14"/>
    <p:sldId id="267" r:id="rId15"/>
    <p:sldId id="262" r:id="rId16"/>
  </p:sldIdLst>
  <p:sldSz cx="12192000" cy="6858000"/>
  <p:notesSz cx="6858000" cy="9144000"/>
  <p:embeddedFontLst>
    <p:embeddedFont>
      <p:font typeface="KoPubWorld돋움체 Bold" panose="00000800000000000000" pitchFamily="2" charset="-127"/>
      <p:bold r:id="rId17"/>
    </p:embeddedFont>
    <p:embeddedFont>
      <p:font typeface="KoPubWorld돋움체 Light" panose="00000300000000000000" pitchFamily="2" charset="-127"/>
      <p:regular r:id="rId18"/>
    </p:embeddedFont>
    <p:embeddedFont>
      <p:font typeface="KoPubWorld돋움체 Medium" panose="00000600000000000000" pitchFamily="2" charset="-127"/>
      <p:regular r:id="rId19"/>
    </p:embeddedFont>
    <p:embeddedFont>
      <p:font typeface="KoPubWorld바탕체 Bold" panose="00000800000000000000" pitchFamily="2" charset="-127"/>
      <p:bold r:id="rId20"/>
    </p:embeddedFont>
    <p:embeddedFont>
      <p:font typeface="KoPubWorld바탕체 Light" panose="00000300000000000000" pitchFamily="2" charset="-127"/>
      <p:regular r:id="rId21"/>
    </p:embeddedFont>
    <p:embeddedFont>
      <p:font typeface="KoPub돋움체 Bold" panose="020B0600000101010101" charset="-127"/>
      <p:bold r:id="rId22"/>
    </p:embeddedFont>
    <p:embeddedFont>
      <p:font typeface="KoPub돋움체 Light" panose="020B0600000101010101" charset="-127"/>
      <p:regular r:id="rId23"/>
    </p:embeddedFont>
    <p:embeddedFont>
      <p:font typeface="KoPub돋움체 Medium" panose="020B0600000101010101" charset="-127"/>
      <p:regular r:id="rId24"/>
    </p:embeddedFont>
    <p:embeddedFont>
      <p:font typeface="KoPub바탕체 Light" panose="020B0600000101010101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태나다체 " panose="02000000000000000000" pitchFamily="2" charset="-1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6389"/>
    <a:srgbClr val="0000FF"/>
    <a:srgbClr val="EDEDEF"/>
    <a:srgbClr val="E2E2E2"/>
    <a:srgbClr val="3B3838"/>
    <a:srgbClr val="E1C2C7"/>
    <a:srgbClr val="7690A7"/>
    <a:srgbClr val="B3343E"/>
    <a:srgbClr val="FDE76D"/>
    <a:srgbClr val="A7D1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50" y="3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106989-2E87-46A1-9473-D2FBC7E82E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6B0DAE7-2490-4873-8CF0-74C4A2EE2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FC962A-85DA-4EE4-9CEE-1B190588A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058F-B5B0-4FB5-B1FA-99C7836C9142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CC0CE7-ADCC-404F-8A18-335CDB7FE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043848-264E-4942-A07F-332D60969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5606B-DAB4-494A-BF47-FDA1879AA4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568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BA7547-47BC-4583-A2E5-212B30767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07818A-CD56-4A24-B055-2E142944AD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46A4CD-66E8-4BB0-97C5-F501E5349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058F-B5B0-4FB5-B1FA-99C7836C9142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83E6EA-8EC2-4013-B57C-C37143051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5256E5-3FDD-41D7-95F7-174B434E1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5606B-DAB4-494A-BF47-FDA1879AA4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745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B02692B-4B5B-4D00-8C97-E3A3D269FB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AFD0C3-772C-4FB7-AD6C-A26328CDB7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A8BA8D-88B3-4915-9ED2-6F4D3DF7C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058F-B5B0-4FB5-B1FA-99C7836C9142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3B782A-52C4-488F-A5A4-A24BCA612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D16E82-3533-4195-9EA5-90607E920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5606B-DAB4-494A-BF47-FDA1879AA4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949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86ED4A-0CDB-4506-B8B1-0D9BCB68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2CE237-7315-4F10-8AFC-517918775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39C03E-1FB3-40DF-862F-E2BC0D789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058F-B5B0-4FB5-B1FA-99C7836C9142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89DD44-EEF1-486B-A959-8509F41CD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00D6C4-024B-4823-9021-C734E0AF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5606B-DAB4-494A-BF47-FDA1879AA4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7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3C2A6-BD69-4CCE-A475-49E8CD146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A8E190-DFD3-45BE-86FE-72A166FD7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99AE99-838B-4280-9BE4-99E2A8386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058F-B5B0-4FB5-B1FA-99C7836C9142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E78548-C87E-49A3-B2E1-7ABE83BA7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295BC1-DA24-4E04-B889-19415757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5606B-DAB4-494A-BF47-FDA1879AA4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703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9DAC8E-D619-4884-B185-DA771316C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FB068B-FD84-4600-ABF1-2FEDB1A0A5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A6297C-2A81-4788-90B9-005622729A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FBD401-3146-4D33-9F42-82FEC64A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058F-B5B0-4FB5-B1FA-99C7836C9142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DDC139-8262-4E6B-8C9A-3D59E721B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2B6487-FE24-4149-82B4-C4125911B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5606B-DAB4-494A-BF47-FDA1879AA4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05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8251E3-0307-4FD8-8C22-F27F12A63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96AF92-1AA4-449B-9E20-34275B4AE9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4A98078-37CC-4B73-826C-E76DA13A97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B8AC0A-BD17-4571-A011-4549EA7D35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579370C-2409-4D5C-9B37-369FF618DD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7817A1E-989C-49AB-9F3C-0B6C58DE8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058F-B5B0-4FB5-B1FA-99C7836C9142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5CB461B-6681-40DD-B498-E21E55A2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DC93F26-7EC1-4143-A591-8128FFB85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5606B-DAB4-494A-BF47-FDA1879AA4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538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C54D35-CEBE-4325-B563-055BF6008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29448FB-4E75-46D3-84CD-62117836B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058F-B5B0-4FB5-B1FA-99C7836C9142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68AC28-3656-4524-9E22-C943CE924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CC3907-E558-4200-9E52-B1E1D2125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5606B-DAB4-494A-BF47-FDA1879AA4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652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B6F6C3E-3D10-4B88-81B8-2C16B32B5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058F-B5B0-4FB5-B1FA-99C7836C9142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4955A4E-3218-4614-A0BB-97E4078FB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BC5D74-AE86-4EAF-9100-A47FEE395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5606B-DAB4-494A-BF47-FDA1879AA4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114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736E46-C779-4C59-996E-BEB580542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16943F-DE99-4B4A-80E4-A3CEF1C2D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B5A760-F066-43E8-8736-730A3BC800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D21816-C824-454B-B96C-DB6B28DE5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058F-B5B0-4FB5-B1FA-99C7836C9142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D8030D-8EFE-418A-BDA3-2D87AF48E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8B2DFD-3666-417F-824A-4F7CBC441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5606B-DAB4-494A-BF47-FDA1879AA4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569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A56466-D20A-4A59-ACCD-4643F3EFE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73CEADA-355D-4466-86E8-7DF49A4ACC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550DA0-EFE3-439E-8FF2-7B5A2DA784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2B43B0-B599-417D-8C86-7505B47BB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058F-B5B0-4FB5-B1FA-99C7836C9142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BC0B7-BCD8-4328-9F29-98BBEC930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088AF0-5E46-4C71-BD35-9EE3BA535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5606B-DAB4-494A-BF47-FDA1879AA4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2495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77A6EA6-A68F-40F6-A05B-ACA4E94D8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12965A-48C4-4C31-ACB1-662C6AFBD8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60E147-6BEA-444B-A778-CBEAA5BC3A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6058F-B5B0-4FB5-B1FA-99C7836C9142}" type="datetimeFigureOut">
              <a:rPr lang="ko-KR" altLang="en-US" smtClean="0"/>
              <a:t>2023-11-28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C312AE-7E80-4C3B-B1AD-BC2D975C7D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6039FE-05E4-476F-8264-8229E4F102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5606B-DAB4-494A-BF47-FDA1879AA4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438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63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산, 하늘, 실외이(가) 표시된 사진&#10;&#10;매우 높은 신뢰도로 생성된 설명">
            <a:extLst>
              <a:ext uri="{FF2B5EF4-FFF2-40B4-BE49-F238E27FC236}">
                <a16:creationId xmlns:a16="http://schemas.microsoft.com/office/drawing/2014/main" id="{926EFF37-9DEC-43F3-8FC9-6804564A3A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7" t="-5722" r="6597" b="61806"/>
          <a:stretch/>
        </p:blipFill>
        <p:spPr>
          <a:xfrm>
            <a:off x="0" y="6144632"/>
            <a:ext cx="12192000" cy="73950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EB4F83-2878-4FCC-80B3-D950564C0A2D}"/>
              </a:ext>
            </a:extLst>
          </p:cNvPr>
          <p:cNvSpPr/>
          <p:nvPr/>
        </p:nvSpPr>
        <p:spPr>
          <a:xfrm>
            <a:off x="6757851" y="3846689"/>
            <a:ext cx="4627905" cy="721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F9B2C4-8C82-4B6A-A54C-2F5FD0CEF3FA}"/>
              </a:ext>
            </a:extLst>
          </p:cNvPr>
          <p:cNvSpPr/>
          <p:nvPr/>
        </p:nvSpPr>
        <p:spPr>
          <a:xfrm>
            <a:off x="4562474" y="2507226"/>
            <a:ext cx="6823281" cy="12560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6C75BD-5A11-44EF-8B00-3AA2694386C9}"/>
              </a:ext>
            </a:extLst>
          </p:cNvPr>
          <p:cNvSpPr txBox="1"/>
          <p:nvPr/>
        </p:nvSpPr>
        <p:spPr>
          <a:xfrm>
            <a:off x="3529783" y="2339513"/>
            <a:ext cx="7939549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9600" dirty="0">
                <a:solidFill>
                  <a:srgbClr val="386389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안전 사각지대</a:t>
            </a:r>
            <a:endParaRPr lang="en-US" altLang="ko-KR" sz="9600" dirty="0">
              <a:solidFill>
                <a:srgbClr val="386389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algn="r"/>
            <a:r>
              <a:rPr lang="ko-KR" altLang="en-US" sz="4400" dirty="0">
                <a:solidFill>
                  <a:srgbClr val="386389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우린 정말</a:t>
            </a:r>
            <a:r>
              <a:rPr lang="en-US" altLang="ko-KR" sz="4400" dirty="0">
                <a:solidFill>
                  <a:srgbClr val="386389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4400" dirty="0">
                <a:solidFill>
                  <a:srgbClr val="386389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안전할까</a:t>
            </a:r>
            <a:r>
              <a:rPr lang="en-US" altLang="ko-KR" sz="4400" dirty="0">
                <a:solidFill>
                  <a:srgbClr val="386389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?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54F11DB-BF25-4D62-BD76-BF395AC03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07" y="4568595"/>
            <a:ext cx="697063" cy="209939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E9D5CA9-D33A-4FF4-A4E9-25D471F25D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5755" y="4568599"/>
            <a:ext cx="697063" cy="2099389"/>
          </a:xfrm>
          <a:prstGeom prst="rect">
            <a:avLst/>
          </a:prstGeom>
        </p:spPr>
      </p:pic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98218567-948A-4972-8917-13288749BAF8}"/>
              </a:ext>
            </a:extLst>
          </p:cNvPr>
          <p:cNvSpPr/>
          <p:nvPr/>
        </p:nvSpPr>
        <p:spPr>
          <a:xfrm rot="1951462">
            <a:off x="982464" y="4673313"/>
            <a:ext cx="395676" cy="433371"/>
          </a:xfrm>
          <a:custGeom>
            <a:avLst/>
            <a:gdLst>
              <a:gd name="connsiteX0" fmla="*/ 0 w 943224"/>
              <a:gd name="connsiteY0" fmla="*/ 963081 h 1033083"/>
              <a:gd name="connsiteX1" fmla="*/ 0 w 943224"/>
              <a:gd name="connsiteY1" fmla="*/ 963081 h 1033083"/>
              <a:gd name="connsiteX2" fmla="*/ 56876 w 943224"/>
              <a:gd name="connsiteY2" fmla="*/ 954331 h 1033083"/>
              <a:gd name="connsiteX3" fmla="*/ 105002 w 943224"/>
              <a:gd name="connsiteY3" fmla="*/ 928080 h 1033083"/>
              <a:gd name="connsiteX4" fmla="*/ 122503 w 943224"/>
              <a:gd name="connsiteY4" fmla="*/ 919330 h 1033083"/>
              <a:gd name="connsiteX5" fmla="*/ 157504 w 943224"/>
              <a:gd name="connsiteY5" fmla="*/ 893079 h 1033083"/>
              <a:gd name="connsiteX6" fmla="*/ 175004 w 943224"/>
              <a:gd name="connsiteY6" fmla="*/ 884329 h 1033083"/>
              <a:gd name="connsiteX7" fmla="*/ 192505 w 943224"/>
              <a:gd name="connsiteY7" fmla="*/ 871204 h 1033083"/>
              <a:gd name="connsiteX8" fmla="*/ 205630 w 943224"/>
              <a:gd name="connsiteY8" fmla="*/ 862454 h 1033083"/>
              <a:gd name="connsiteX9" fmla="*/ 214380 w 943224"/>
              <a:gd name="connsiteY9" fmla="*/ 849328 h 1033083"/>
              <a:gd name="connsiteX10" fmla="*/ 249381 w 943224"/>
              <a:gd name="connsiteY10" fmla="*/ 814327 h 1033083"/>
              <a:gd name="connsiteX11" fmla="*/ 258132 w 943224"/>
              <a:gd name="connsiteY11" fmla="*/ 805577 h 1033083"/>
              <a:gd name="connsiteX12" fmla="*/ 271257 w 943224"/>
              <a:gd name="connsiteY12" fmla="*/ 788077 h 1033083"/>
              <a:gd name="connsiteX13" fmla="*/ 275632 w 943224"/>
              <a:gd name="connsiteY13" fmla="*/ 774951 h 1033083"/>
              <a:gd name="connsiteX14" fmla="*/ 301883 w 943224"/>
              <a:gd name="connsiteY14" fmla="*/ 731200 h 1033083"/>
              <a:gd name="connsiteX15" fmla="*/ 315008 w 943224"/>
              <a:gd name="connsiteY15" fmla="*/ 674323 h 1033083"/>
              <a:gd name="connsiteX16" fmla="*/ 319383 w 943224"/>
              <a:gd name="connsiteY16" fmla="*/ 661198 h 1033083"/>
              <a:gd name="connsiteX17" fmla="*/ 323758 w 943224"/>
              <a:gd name="connsiteY17" fmla="*/ 643698 h 1033083"/>
              <a:gd name="connsiteX18" fmla="*/ 332509 w 943224"/>
              <a:gd name="connsiteY18" fmla="*/ 617447 h 1033083"/>
              <a:gd name="connsiteX19" fmla="*/ 336884 w 943224"/>
              <a:gd name="connsiteY19" fmla="*/ 573696 h 1033083"/>
              <a:gd name="connsiteX20" fmla="*/ 341259 w 943224"/>
              <a:gd name="connsiteY20" fmla="*/ 464318 h 1033083"/>
              <a:gd name="connsiteX21" fmla="*/ 345634 w 943224"/>
              <a:gd name="connsiteY21" fmla="*/ 451192 h 1033083"/>
              <a:gd name="connsiteX22" fmla="*/ 350009 w 943224"/>
              <a:gd name="connsiteY22" fmla="*/ 424942 h 1033083"/>
              <a:gd name="connsiteX23" fmla="*/ 354384 w 943224"/>
              <a:gd name="connsiteY23" fmla="*/ 407441 h 1033083"/>
              <a:gd name="connsiteX24" fmla="*/ 358759 w 943224"/>
              <a:gd name="connsiteY24" fmla="*/ 376815 h 1033083"/>
              <a:gd name="connsiteX25" fmla="*/ 367510 w 943224"/>
              <a:gd name="connsiteY25" fmla="*/ 350565 h 1033083"/>
              <a:gd name="connsiteX26" fmla="*/ 376260 w 943224"/>
              <a:gd name="connsiteY26" fmla="*/ 306813 h 1033083"/>
              <a:gd name="connsiteX27" fmla="*/ 389385 w 943224"/>
              <a:gd name="connsiteY27" fmla="*/ 276188 h 1033083"/>
              <a:gd name="connsiteX28" fmla="*/ 420011 w 943224"/>
              <a:gd name="connsiteY28" fmla="*/ 210561 h 1033083"/>
              <a:gd name="connsiteX29" fmla="*/ 468137 w 943224"/>
              <a:gd name="connsiteY29" fmla="*/ 153684 h 1033083"/>
              <a:gd name="connsiteX30" fmla="*/ 481263 w 943224"/>
              <a:gd name="connsiteY30" fmla="*/ 140559 h 1033083"/>
              <a:gd name="connsiteX31" fmla="*/ 503138 w 943224"/>
              <a:gd name="connsiteY31" fmla="*/ 127433 h 1033083"/>
              <a:gd name="connsiteX32" fmla="*/ 542514 w 943224"/>
              <a:gd name="connsiteY32" fmla="*/ 96808 h 1033083"/>
              <a:gd name="connsiteX33" fmla="*/ 555640 w 943224"/>
              <a:gd name="connsiteY33" fmla="*/ 88057 h 1033083"/>
              <a:gd name="connsiteX34" fmla="*/ 590641 w 943224"/>
              <a:gd name="connsiteY34" fmla="*/ 61807 h 1033083"/>
              <a:gd name="connsiteX35" fmla="*/ 634392 w 943224"/>
              <a:gd name="connsiteY35" fmla="*/ 31181 h 1033083"/>
              <a:gd name="connsiteX36" fmla="*/ 691269 w 943224"/>
              <a:gd name="connsiteY36" fmla="*/ 4930 h 1033083"/>
              <a:gd name="connsiteX37" fmla="*/ 708769 w 943224"/>
              <a:gd name="connsiteY37" fmla="*/ 555 h 1033083"/>
              <a:gd name="connsiteX38" fmla="*/ 870648 w 943224"/>
              <a:gd name="connsiteY38" fmla="*/ 35556 h 1033083"/>
              <a:gd name="connsiteX39" fmla="*/ 879399 w 943224"/>
              <a:gd name="connsiteY39" fmla="*/ 48681 h 1033083"/>
              <a:gd name="connsiteX40" fmla="*/ 901274 w 943224"/>
              <a:gd name="connsiteY40" fmla="*/ 79307 h 1033083"/>
              <a:gd name="connsiteX41" fmla="*/ 918775 w 943224"/>
              <a:gd name="connsiteY41" fmla="*/ 123058 h 1033083"/>
              <a:gd name="connsiteX42" fmla="*/ 927525 w 943224"/>
              <a:gd name="connsiteY42" fmla="*/ 140559 h 1033083"/>
              <a:gd name="connsiteX43" fmla="*/ 936275 w 943224"/>
              <a:gd name="connsiteY43" fmla="*/ 166810 h 1033083"/>
              <a:gd name="connsiteX44" fmla="*/ 936275 w 943224"/>
              <a:gd name="connsiteY44" fmla="*/ 350565 h 1033083"/>
              <a:gd name="connsiteX45" fmla="*/ 931900 w 943224"/>
              <a:gd name="connsiteY45" fmla="*/ 372440 h 1033083"/>
              <a:gd name="connsiteX46" fmla="*/ 923150 w 943224"/>
              <a:gd name="connsiteY46" fmla="*/ 398691 h 1033083"/>
              <a:gd name="connsiteX47" fmla="*/ 918775 w 943224"/>
              <a:gd name="connsiteY47" fmla="*/ 420567 h 1033083"/>
              <a:gd name="connsiteX48" fmla="*/ 901274 w 943224"/>
              <a:gd name="connsiteY48" fmla="*/ 473068 h 1033083"/>
              <a:gd name="connsiteX49" fmla="*/ 896899 w 943224"/>
              <a:gd name="connsiteY49" fmla="*/ 499319 h 1033083"/>
              <a:gd name="connsiteX50" fmla="*/ 879399 w 943224"/>
              <a:gd name="connsiteY50" fmla="*/ 525569 h 1033083"/>
              <a:gd name="connsiteX51" fmla="*/ 875024 w 943224"/>
              <a:gd name="connsiteY51" fmla="*/ 538695 h 1033083"/>
              <a:gd name="connsiteX52" fmla="*/ 857523 w 943224"/>
              <a:gd name="connsiteY52" fmla="*/ 564945 h 1033083"/>
              <a:gd name="connsiteX53" fmla="*/ 848773 w 943224"/>
              <a:gd name="connsiteY53" fmla="*/ 595571 h 1033083"/>
              <a:gd name="connsiteX54" fmla="*/ 840023 w 943224"/>
              <a:gd name="connsiteY54" fmla="*/ 604322 h 1033083"/>
              <a:gd name="connsiteX55" fmla="*/ 835647 w 943224"/>
              <a:gd name="connsiteY55" fmla="*/ 617447 h 1033083"/>
              <a:gd name="connsiteX56" fmla="*/ 826897 w 943224"/>
              <a:gd name="connsiteY56" fmla="*/ 630572 h 1033083"/>
              <a:gd name="connsiteX57" fmla="*/ 796271 w 943224"/>
              <a:gd name="connsiteY57" fmla="*/ 669948 h 1033083"/>
              <a:gd name="connsiteX58" fmla="*/ 787521 w 943224"/>
              <a:gd name="connsiteY58" fmla="*/ 683074 h 1033083"/>
              <a:gd name="connsiteX59" fmla="*/ 761270 w 943224"/>
              <a:gd name="connsiteY59" fmla="*/ 709324 h 1033083"/>
              <a:gd name="connsiteX60" fmla="*/ 752520 w 943224"/>
              <a:gd name="connsiteY60" fmla="*/ 718075 h 1033083"/>
              <a:gd name="connsiteX61" fmla="*/ 739395 w 943224"/>
              <a:gd name="connsiteY61" fmla="*/ 731200 h 1033083"/>
              <a:gd name="connsiteX62" fmla="*/ 717519 w 943224"/>
              <a:gd name="connsiteY62" fmla="*/ 757451 h 1033083"/>
              <a:gd name="connsiteX63" fmla="*/ 700019 w 943224"/>
              <a:gd name="connsiteY63" fmla="*/ 779326 h 1033083"/>
              <a:gd name="connsiteX64" fmla="*/ 691269 w 943224"/>
              <a:gd name="connsiteY64" fmla="*/ 788077 h 1033083"/>
              <a:gd name="connsiteX65" fmla="*/ 669393 w 943224"/>
              <a:gd name="connsiteY65" fmla="*/ 809952 h 1033083"/>
              <a:gd name="connsiteX66" fmla="*/ 647517 w 943224"/>
              <a:gd name="connsiteY66" fmla="*/ 836203 h 1033083"/>
              <a:gd name="connsiteX67" fmla="*/ 634392 w 943224"/>
              <a:gd name="connsiteY67" fmla="*/ 844953 h 1033083"/>
              <a:gd name="connsiteX68" fmla="*/ 603766 w 943224"/>
              <a:gd name="connsiteY68" fmla="*/ 879954 h 1033083"/>
              <a:gd name="connsiteX69" fmla="*/ 586266 w 943224"/>
              <a:gd name="connsiteY69" fmla="*/ 888704 h 1033083"/>
              <a:gd name="connsiteX70" fmla="*/ 577515 w 943224"/>
              <a:gd name="connsiteY70" fmla="*/ 897455 h 1033083"/>
              <a:gd name="connsiteX71" fmla="*/ 560015 w 943224"/>
              <a:gd name="connsiteY71" fmla="*/ 906205 h 1033083"/>
              <a:gd name="connsiteX72" fmla="*/ 542514 w 943224"/>
              <a:gd name="connsiteY72" fmla="*/ 923705 h 1033083"/>
              <a:gd name="connsiteX73" fmla="*/ 507513 w 943224"/>
              <a:gd name="connsiteY73" fmla="*/ 941206 h 1033083"/>
              <a:gd name="connsiteX74" fmla="*/ 494388 w 943224"/>
              <a:gd name="connsiteY74" fmla="*/ 949956 h 1033083"/>
              <a:gd name="connsiteX75" fmla="*/ 481263 w 943224"/>
              <a:gd name="connsiteY75" fmla="*/ 954331 h 1033083"/>
              <a:gd name="connsiteX76" fmla="*/ 463762 w 943224"/>
              <a:gd name="connsiteY76" fmla="*/ 963081 h 1033083"/>
              <a:gd name="connsiteX77" fmla="*/ 433136 w 943224"/>
              <a:gd name="connsiteY77" fmla="*/ 976207 h 1033083"/>
              <a:gd name="connsiteX78" fmla="*/ 393760 w 943224"/>
              <a:gd name="connsiteY78" fmla="*/ 993707 h 1033083"/>
              <a:gd name="connsiteX79" fmla="*/ 380635 w 943224"/>
              <a:gd name="connsiteY79" fmla="*/ 1002457 h 1033083"/>
              <a:gd name="connsiteX80" fmla="*/ 350009 w 943224"/>
              <a:gd name="connsiteY80" fmla="*/ 1011208 h 1033083"/>
              <a:gd name="connsiteX81" fmla="*/ 336884 w 943224"/>
              <a:gd name="connsiteY81" fmla="*/ 1015583 h 1033083"/>
              <a:gd name="connsiteX82" fmla="*/ 284382 w 943224"/>
              <a:gd name="connsiteY82" fmla="*/ 1024333 h 1033083"/>
              <a:gd name="connsiteX83" fmla="*/ 266882 w 943224"/>
              <a:gd name="connsiteY83" fmla="*/ 1028708 h 1033083"/>
              <a:gd name="connsiteX84" fmla="*/ 236256 w 943224"/>
              <a:gd name="connsiteY84" fmla="*/ 1033083 h 1033083"/>
              <a:gd name="connsiteX85" fmla="*/ 135628 w 943224"/>
              <a:gd name="connsiteY85" fmla="*/ 1028708 h 1033083"/>
              <a:gd name="connsiteX86" fmla="*/ 122503 w 943224"/>
              <a:gd name="connsiteY86" fmla="*/ 1024333 h 1033083"/>
              <a:gd name="connsiteX87" fmla="*/ 105002 w 943224"/>
              <a:gd name="connsiteY87" fmla="*/ 1019958 h 1033083"/>
              <a:gd name="connsiteX88" fmla="*/ 78752 w 943224"/>
              <a:gd name="connsiteY88" fmla="*/ 1011208 h 1033083"/>
              <a:gd name="connsiteX89" fmla="*/ 65626 w 943224"/>
              <a:gd name="connsiteY89" fmla="*/ 1006833 h 1033083"/>
              <a:gd name="connsiteX90" fmla="*/ 48126 w 943224"/>
              <a:gd name="connsiteY90" fmla="*/ 1002457 h 1033083"/>
              <a:gd name="connsiteX91" fmla="*/ 35001 w 943224"/>
              <a:gd name="connsiteY91" fmla="*/ 998082 h 1033083"/>
              <a:gd name="connsiteX92" fmla="*/ 0 w 943224"/>
              <a:gd name="connsiteY92" fmla="*/ 963081 h 1033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943224" h="1033083">
                <a:moveTo>
                  <a:pt x="0" y="963081"/>
                </a:moveTo>
                <a:lnTo>
                  <a:pt x="0" y="963081"/>
                </a:lnTo>
                <a:cubicBezTo>
                  <a:pt x="18959" y="960164"/>
                  <a:pt x="38432" y="959601"/>
                  <a:pt x="56876" y="954331"/>
                </a:cubicBezTo>
                <a:cubicBezTo>
                  <a:pt x="86644" y="945826"/>
                  <a:pt x="85030" y="939493"/>
                  <a:pt x="105002" y="928080"/>
                </a:cubicBezTo>
                <a:cubicBezTo>
                  <a:pt x="110665" y="924844"/>
                  <a:pt x="117076" y="922948"/>
                  <a:pt x="122503" y="919330"/>
                </a:cubicBezTo>
                <a:cubicBezTo>
                  <a:pt x="134637" y="911240"/>
                  <a:pt x="144460" y="899601"/>
                  <a:pt x="157504" y="893079"/>
                </a:cubicBezTo>
                <a:cubicBezTo>
                  <a:pt x="163337" y="890162"/>
                  <a:pt x="169473" y="887786"/>
                  <a:pt x="175004" y="884329"/>
                </a:cubicBezTo>
                <a:cubicBezTo>
                  <a:pt x="181188" y="880464"/>
                  <a:pt x="186571" y="875442"/>
                  <a:pt x="192505" y="871204"/>
                </a:cubicBezTo>
                <a:cubicBezTo>
                  <a:pt x="196784" y="868148"/>
                  <a:pt x="201255" y="865371"/>
                  <a:pt x="205630" y="862454"/>
                </a:cubicBezTo>
                <a:cubicBezTo>
                  <a:pt x="208547" y="858079"/>
                  <a:pt x="210843" y="853219"/>
                  <a:pt x="214380" y="849328"/>
                </a:cubicBezTo>
                <a:cubicBezTo>
                  <a:pt x="225479" y="837119"/>
                  <a:pt x="237714" y="825994"/>
                  <a:pt x="249381" y="814327"/>
                </a:cubicBezTo>
                <a:cubicBezTo>
                  <a:pt x="252298" y="811410"/>
                  <a:pt x="255657" y="808877"/>
                  <a:pt x="258132" y="805577"/>
                </a:cubicBezTo>
                <a:lnTo>
                  <a:pt x="271257" y="788077"/>
                </a:lnTo>
                <a:cubicBezTo>
                  <a:pt x="272715" y="783702"/>
                  <a:pt x="273392" y="778983"/>
                  <a:pt x="275632" y="774951"/>
                </a:cubicBezTo>
                <a:cubicBezTo>
                  <a:pt x="295073" y="739957"/>
                  <a:pt x="289470" y="760163"/>
                  <a:pt x="301883" y="731200"/>
                </a:cubicBezTo>
                <a:cubicBezTo>
                  <a:pt x="308933" y="714749"/>
                  <a:pt x="311894" y="687818"/>
                  <a:pt x="315008" y="674323"/>
                </a:cubicBezTo>
                <a:cubicBezTo>
                  <a:pt x="316045" y="669829"/>
                  <a:pt x="318116" y="665632"/>
                  <a:pt x="319383" y="661198"/>
                </a:cubicBezTo>
                <a:cubicBezTo>
                  <a:pt x="321035" y="655416"/>
                  <a:pt x="322030" y="649457"/>
                  <a:pt x="323758" y="643698"/>
                </a:cubicBezTo>
                <a:cubicBezTo>
                  <a:pt x="326409" y="634863"/>
                  <a:pt x="332509" y="617447"/>
                  <a:pt x="332509" y="617447"/>
                </a:cubicBezTo>
                <a:cubicBezTo>
                  <a:pt x="333967" y="602863"/>
                  <a:pt x="336048" y="588329"/>
                  <a:pt x="336884" y="573696"/>
                </a:cubicBezTo>
                <a:cubicBezTo>
                  <a:pt x="338966" y="537267"/>
                  <a:pt x="338659" y="500714"/>
                  <a:pt x="341259" y="464318"/>
                </a:cubicBezTo>
                <a:cubicBezTo>
                  <a:pt x="341588" y="459718"/>
                  <a:pt x="344634" y="455694"/>
                  <a:pt x="345634" y="451192"/>
                </a:cubicBezTo>
                <a:cubicBezTo>
                  <a:pt x="347558" y="442533"/>
                  <a:pt x="348269" y="433640"/>
                  <a:pt x="350009" y="424942"/>
                </a:cubicBezTo>
                <a:cubicBezTo>
                  <a:pt x="351188" y="419046"/>
                  <a:pt x="353308" y="413357"/>
                  <a:pt x="354384" y="407441"/>
                </a:cubicBezTo>
                <a:cubicBezTo>
                  <a:pt x="356229" y="397295"/>
                  <a:pt x="356440" y="386863"/>
                  <a:pt x="358759" y="376815"/>
                </a:cubicBezTo>
                <a:cubicBezTo>
                  <a:pt x="360833" y="367828"/>
                  <a:pt x="365273" y="359513"/>
                  <a:pt x="367510" y="350565"/>
                </a:cubicBezTo>
                <a:cubicBezTo>
                  <a:pt x="371117" y="336136"/>
                  <a:pt x="372916" y="321305"/>
                  <a:pt x="376260" y="306813"/>
                </a:cubicBezTo>
                <a:cubicBezTo>
                  <a:pt x="379680" y="291994"/>
                  <a:pt x="382840" y="291459"/>
                  <a:pt x="389385" y="276188"/>
                </a:cubicBezTo>
                <a:cubicBezTo>
                  <a:pt x="399086" y="253552"/>
                  <a:pt x="404737" y="230199"/>
                  <a:pt x="420011" y="210561"/>
                </a:cubicBezTo>
                <a:cubicBezTo>
                  <a:pt x="435258" y="190957"/>
                  <a:pt x="450575" y="171245"/>
                  <a:pt x="468137" y="153684"/>
                </a:cubicBezTo>
                <a:cubicBezTo>
                  <a:pt x="472512" y="149309"/>
                  <a:pt x="476313" y="144271"/>
                  <a:pt x="481263" y="140559"/>
                </a:cubicBezTo>
                <a:cubicBezTo>
                  <a:pt x="488066" y="135457"/>
                  <a:pt x="496218" y="132376"/>
                  <a:pt x="503138" y="127433"/>
                </a:cubicBezTo>
                <a:cubicBezTo>
                  <a:pt x="516669" y="117768"/>
                  <a:pt x="528679" y="106032"/>
                  <a:pt x="542514" y="96808"/>
                </a:cubicBezTo>
                <a:cubicBezTo>
                  <a:pt x="546889" y="93891"/>
                  <a:pt x="551387" y="91150"/>
                  <a:pt x="555640" y="88057"/>
                </a:cubicBezTo>
                <a:cubicBezTo>
                  <a:pt x="567434" y="79479"/>
                  <a:pt x="578974" y="70557"/>
                  <a:pt x="590641" y="61807"/>
                </a:cubicBezTo>
                <a:cubicBezTo>
                  <a:pt x="604115" y="51701"/>
                  <a:pt x="620013" y="39269"/>
                  <a:pt x="634392" y="31181"/>
                </a:cubicBezTo>
                <a:cubicBezTo>
                  <a:pt x="654074" y="20110"/>
                  <a:pt x="670649" y="10821"/>
                  <a:pt x="691269" y="4930"/>
                </a:cubicBezTo>
                <a:cubicBezTo>
                  <a:pt x="697051" y="3278"/>
                  <a:pt x="702936" y="2013"/>
                  <a:pt x="708769" y="555"/>
                </a:cubicBezTo>
                <a:cubicBezTo>
                  <a:pt x="770152" y="6309"/>
                  <a:pt x="835186" y="-17631"/>
                  <a:pt x="870648" y="35556"/>
                </a:cubicBezTo>
                <a:cubicBezTo>
                  <a:pt x="873565" y="39931"/>
                  <a:pt x="876114" y="44575"/>
                  <a:pt x="879399" y="48681"/>
                </a:cubicBezTo>
                <a:cubicBezTo>
                  <a:pt x="894348" y="67368"/>
                  <a:pt x="885641" y="45809"/>
                  <a:pt x="901274" y="79307"/>
                </a:cubicBezTo>
                <a:cubicBezTo>
                  <a:pt x="907916" y="93541"/>
                  <a:pt x="911751" y="109009"/>
                  <a:pt x="918775" y="123058"/>
                </a:cubicBezTo>
                <a:cubicBezTo>
                  <a:pt x="921692" y="128892"/>
                  <a:pt x="925103" y="134503"/>
                  <a:pt x="927525" y="140559"/>
                </a:cubicBezTo>
                <a:cubicBezTo>
                  <a:pt x="930950" y="149123"/>
                  <a:pt x="936275" y="166810"/>
                  <a:pt x="936275" y="166810"/>
                </a:cubicBezTo>
                <a:cubicBezTo>
                  <a:pt x="947348" y="244319"/>
                  <a:pt x="943539" y="205287"/>
                  <a:pt x="936275" y="350565"/>
                </a:cubicBezTo>
                <a:cubicBezTo>
                  <a:pt x="935904" y="357992"/>
                  <a:pt x="933857" y="365266"/>
                  <a:pt x="931900" y="372440"/>
                </a:cubicBezTo>
                <a:cubicBezTo>
                  <a:pt x="929473" y="381339"/>
                  <a:pt x="924959" y="389646"/>
                  <a:pt x="923150" y="398691"/>
                </a:cubicBezTo>
                <a:cubicBezTo>
                  <a:pt x="921692" y="405983"/>
                  <a:pt x="920873" y="413433"/>
                  <a:pt x="918775" y="420567"/>
                </a:cubicBezTo>
                <a:cubicBezTo>
                  <a:pt x="913570" y="438264"/>
                  <a:pt x="901274" y="473068"/>
                  <a:pt x="901274" y="473068"/>
                </a:cubicBezTo>
                <a:cubicBezTo>
                  <a:pt x="899816" y="481818"/>
                  <a:pt x="900311" y="491130"/>
                  <a:pt x="896899" y="499319"/>
                </a:cubicBezTo>
                <a:cubicBezTo>
                  <a:pt x="892854" y="509026"/>
                  <a:pt x="879399" y="525569"/>
                  <a:pt x="879399" y="525569"/>
                </a:cubicBezTo>
                <a:cubicBezTo>
                  <a:pt x="877941" y="529944"/>
                  <a:pt x="877264" y="534663"/>
                  <a:pt x="875024" y="538695"/>
                </a:cubicBezTo>
                <a:cubicBezTo>
                  <a:pt x="869917" y="547888"/>
                  <a:pt x="857523" y="564945"/>
                  <a:pt x="857523" y="564945"/>
                </a:cubicBezTo>
                <a:cubicBezTo>
                  <a:pt x="856706" y="568215"/>
                  <a:pt x="851463" y="591087"/>
                  <a:pt x="848773" y="595571"/>
                </a:cubicBezTo>
                <a:cubicBezTo>
                  <a:pt x="846651" y="599108"/>
                  <a:pt x="842940" y="601405"/>
                  <a:pt x="840023" y="604322"/>
                </a:cubicBezTo>
                <a:cubicBezTo>
                  <a:pt x="838564" y="608697"/>
                  <a:pt x="837710" y="613322"/>
                  <a:pt x="835647" y="617447"/>
                </a:cubicBezTo>
                <a:cubicBezTo>
                  <a:pt x="833295" y="622150"/>
                  <a:pt x="830052" y="626366"/>
                  <a:pt x="826897" y="630572"/>
                </a:cubicBezTo>
                <a:cubicBezTo>
                  <a:pt x="816920" y="643874"/>
                  <a:pt x="805494" y="656112"/>
                  <a:pt x="796271" y="669948"/>
                </a:cubicBezTo>
                <a:cubicBezTo>
                  <a:pt x="793354" y="674323"/>
                  <a:pt x="791014" y="679144"/>
                  <a:pt x="787521" y="683074"/>
                </a:cubicBezTo>
                <a:cubicBezTo>
                  <a:pt x="779300" y="692323"/>
                  <a:pt x="770020" y="700574"/>
                  <a:pt x="761270" y="709324"/>
                </a:cubicBezTo>
                <a:lnTo>
                  <a:pt x="752520" y="718075"/>
                </a:lnTo>
                <a:cubicBezTo>
                  <a:pt x="748145" y="722450"/>
                  <a:pt x="743107" y="726250"/>
                  <a:pt x="739395" y="731200"/>
                </a:cubicBezTo>
                <a:cubicBezTo>
                  <a:pt x="699203" y="784785"/>
                  <a:pt x="745336" y="724997"/>
                  <a:pt x="717519" y="757451"/>
                </a:cubicBezTo>
                <a:cubicBezTo>
                  <a:pt x="711442" y="764541"/>
                  <a:pt x="706096" y="772236"/>
                  <a:pt x="700019" y="779326"/>
                </a:cubicBezTo>
                <a:cubicBezTo>
                  <a:pt x="697335" y="782458"/>
                  <a:pt x="693846" y="784856"/>
                  <a:pt x="691269" y="788077"/>
                </a:cubicBezTo>
                <a:cubicBezTo>
                  <a:pt x="674604" y="808909"/>
                  <a:pt x="691890" y="794954"/>
                  <a:pt x="669393" y="809952"/>
                </a:cubicBezTo>
                <a:cubicBezTo>
                  <a:pt x="660788" y="822860"/>
                  <a:pt x="660152" y="825674"/>
                  <a:pt x="647517" y="836203"/>
                </a:cubicBezTo>
                <a:cubicBezTo>
                  <a:pt x="643478" y="839569"/>
                  <a:pt x="638110" y="841235"/>
                  <a:pt x="634392" y="844953"/>
                </a:cubicBezTo>
                <a:cubicBezTo>
                  <a:pt x="624108" y="855237"/>
                  <a:pt x="616152" y="871107"/>
                  <a:pt x="603766" y="879954"/>
                </a:cubicBezTo>
                <a:cubicBezTo>
                  <a:pt x="598459" y="883745"/>
                  <a:pt x="591692" y="885086"/>
                  <a:pt x="586266" y="888704"/>
                </a:cubicBezTo>
                <a:cubicBezTo>
                  <a:pt x="582834" y="890992"/>
                  <a:pt x="580947" y="895167"/>
                  <a:pt x="577515" y="897455"/>
                </a:cubicBezTo>
                <a:cubicBezTo>
                  <a:pt x="572089" y="901073"/>
                  <a:pt x="565233" y="902292"/>
                  <a:pt x="560015" y="906205"/>
                </a:cubicBezTo>
                <a:cubicBezTo>
                  <a:pt x="553415" y="911155"/>
                  <a:pt x="549378" y="919129"/>
                  <a:pt x="542514" y="923705"/>
                </a:cubicBezTo>
                <a:cubicBezTo>
                  <a:pt x="531661" y="930941"/>
                  <a:pt x="518366" y="933970"/>
                  <a:pt x="507513" y="941206"/>
                </a:cubicBezTo>
                <a:cubicBezTo>
                  <a:pt x="503138" y="944123"/>
                  <a:pt x="499091" y="947605"/>
                  <a:pt x="494388" y="949956"/>
                </a:cubicBezTo>
                <a:cubicBezTo>
                  <a:pt x="490263" y="952018"/>
                  <a:pt x="485502" y="952514"/>
                  <a:pt x="481263" y="954331"/>
                </a:cubicBezTo>
                <a:cubicBezTo>
                  <a:pt x="475268" y="956900"/>
                  <a:pt x="469596" y="960164"/>
                  <a:pt x="463762" y="963081"/>
                </a:cubicBezTo>
                <a:cubicBezTo>
                  <a:pt x="444962" y="981883"/>
                  <a:pt x="467695" y="962384"/>
                  <a:pt x="433136" y="976207"/>
                </a:cubicBezTo>
                <a:cubicBezTo>
                  <a:pt x="370063" y="1001436"/>
                  <a:pt x="444998" y="980898"/>
                  <a:pt x="393760" y="993707"/>
                </a:cubicBezTo>
                <a:cubicBezTo>
                  <a:pt x="389385" y="996624"/>
                  <a:pt x="385338" y="1000105"/>
                  <a:pt x="380635" y="1002457"/>
                </a:cubicBezTo>
                <a:cubicBezTo>
                  <a:pt x="373635" y="1005957"/>
                  <a:pt x="356559" y="1009337"/>
                  <a:pt x="350009" y="1011208"/>
                </a:cubicBezTo>
                <a:cubicBezTo>
                  <a:pt x="345575" y="1012475"/>
                  <a:pt x="341358" y="1014465"/>
                  <a:pt x="336884" y="1015583"/>
                </a:cubicBezTo>
                <a:cubicBezTo>
                  <a:pt x="312701" y="1021628"/>
                  <a:pt x="311546" y="1019394"/>
                  <a:pt x="284382" y="1024333"/>
                </a:cubicBezTo>
                <a:cubicBezTo>
                  <a:pt x="278466" y="1025409"/>
                  <a:pt x="272798" y="1027632"/>
                  <a:pt x="266882" y="1028708"/>
                </a:cubicBezTo>
                <a:cubicBezTo>
                  <a:pt x="256736" y="1030553"/>
                  <a:pt x="246465" y="1031625"/>
                  <a:pt x="236256" y="1033083"/>
                </a:cubicBezTo>
                <a:cubicBezTo>
                  <a:pt x="202713" y="1031625"/>
                  <a:pt x="169103" y="1031283"/>
                  <a:pt x="135628" y="1028708"/>
                </a:cubicBezTo>
                <a:cubicBezTo>
                  <a:pt x="131030" y="1028354"/>
                  <a:pt x="126937" y="1025600"/>
                  <a:pt x="122503" y="1024333"/>
                </a:cubicBezTo>
                <a:cubicBezTo>
                  <a:pt x="116721" y="1022681"/>
                  <a:pt x="110762" y="1021686"/>
                  <a:pt x="105002" y="1019958"/>
                </a:cubicBezTo>
                <a:cubicBezTo>
                  <a:pt x="96168" y="1017308"/>
                  <a:pt x="87502" y="1014125"/>
                  <a:pt x="78752" y="1011208"/>
                </a:cubicBezTo>
                <a:cubicBezTo>
                  <a:pt x="74377" y="1009750"/>
                  <a:pt x="70100" y="1007952"/>
                  <a:pt x="65626" y="1006833"/>
                </a:cubicBezTo>
                <a:cubicBezTo>
                  <a:pt x="59793" y="1005374"/>
                  <a:pt x="53908" y="1004109"/>
                  <a:pt x="48126" y="1002457"/>
                </a:cubicBezTo>
                <a:cubicBezTo>
                  <a:pt x="43692" y="1001190"/>
                  <a:pt x="39577" y="998654"/>
                  <a:pt x="35001" y="998082"/>
                </a:cubicBezTo>
                <a:cubicBezTo>
                  <a:pt x="27765" y="997178"/>
                  <a:pt x="5833" y="968914"/>
                  <a:pt x="0" y="963081"/>
                </a:cubicBezTo>
                <a:close/>
              </a:path>
            </a:pathLst>
          </a:custGeom>
          <a:solidFill>
            <a:srgbClr val="EDE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3B7EF684-F81D-4D82-8B2D-F7FCBDB3B792}"/>
              </a:ext>
            </a:extLst>
          </p:cNvPr>
          <p:cNvSpPr/>
          <p:nvPr/>
        </p:nvSpPr>
        <p:spPr>
          <a:xfrm rot="2816280">
            <a:off x="944122" y="5071486"/>
            <a:ext cx="295692" cy="279832"/>
          </a:xfrm>
          <a:custGeom>
            <a:avLst/>
            <a:gdLst>
              <a:gd name="connsiteX0" fmla="*/ 0 w 953776"/>
              <a:gd name="connsiteY0" fmla="*/ 831273 h 856183"/>
              <a:gd name="connsiteX1" fmla="*/ 0 w 953776"/>
              <a:gd name="connsiteY1" fmla="*/ 831273 h 856183"/>
              <a:gd name="connsiteX2" fmla="*/ 35001 w 953776"/>
              <a:gd name="connsiteY2" fmla="*/ 805022 h 856183"/>
              <a:gd name="connsiteX3" fmla="*/ 39376 w 953776"/>
              <a:gd name="connsiteY3" fmla="*/ 791897 h 856183"/>
              <a:gd name="connsiteX4" fmla="*/ 65627 w 953776"/>
              <a:gd name="connsiteY4" fmla="*/ 765646 h 856183"/>
              <a:gd name="connsiteX5" fmla="*/ 91877 w 953776"/>
              <a:gd name="connsiteY5" fmla="*/ 730645 h 856183"/>
              <a:gd name="connsiteX6" fmla="*/ 96252 w 953776"/>
              <a:gd name="connsiteY6" fmla="*/ 717520 h 856183"/>
              <a:gd name="connsiteX7" fmla="*/ 105003 w 953776"/>
              <a:gd name="connsiteY7" fmla="*/ 708770 h 856183"/>
              <a:gd name="connsiteX8" fmla="*/ 109378 w 953776"/>
              <a:gd name="connsiteY8" fmla="*/ 691269 h 856183"/>
              <a:gd name="connsiteX9" fmla="*/ 118128 w 953776"/>
              <a:gd name="connsiteY9" fmla="*/ 673769 h 856183"/>
              <a:gd name="connsiteX10" fmla="*/ 122503 w 953776"/>
              <a:gd name="connsiteY10" fmla="*/ 656268 h 856183"/>
              <a:gd name="connsiteX11" fmla="*/ 140004 w 953776"/>
              <a:gd name="connsiteY11" fmla="*/ 612517 h 856183"/>
              <a:gd name="connsiteX12" fmla="*/ 144379 w 953776"/>
              <a:gd name="connsiteY12" fmla="*/ 590642 h 856183"/>
              <a:gd name="connsiteX13" fmla="*/ 148754 w 953776"/>
              <a:gd name="connsiteY13" fmla="*/ 577516 h 856183"/>
              <a:gd name="connsiteX14" fmla="*/ 153129 w 953776"/>
              <a:gd name="connsiteY14" fmla="*/ 560016 h 856183"/>
              <a:gd name="connsiteX15" fmla="*/ 157504 w 953776"/>
              <a:gd name="connsiteY15" fmla="*/ 546890 h 856183"/>
              <a:gd name="connsiteX16" fmla="*/ 170629 w 953776"/>
              <a:gd name="connsiteY16" fmla="*/ 494389 h 856183"/>
              <a:gd name="connsiteX17" fmla="*/ 179380 w 953776"/>
              <a:gd name="connsiteY17" fmla="*/ 476889 h 856183"/>
              <a:gd name="connsiteX18" fmla="*/ 183755 w 953776"/>
              <a:gd name="connsiteY18" fmla="*/ 459388 h 856183"/>
              <a:gd name="connsiteX19" fmla="*/ 188130 w 953776"/>
              <a:gd name="connsiteY19" fmla="*/ 446263 h 856183"/>
              <a:gd name="connsiteX20" fmla="*/ 205630 w 953776"/>
              <a:gd name="connsiteY20" fmla="*/ 380636 h 856183"/>
              <a:gd name="connsiteX21" fmla="*/ 210006 w 953776"/>
              <a:gd name="connsiteY21" fmla="*/ 367511 h 856183"/>
              <a:gd name="connsiteX22" fmla="*/ 227506 w 953776"/>
              <a:gd name="connsiteY22" fmla="*/ 332510 h 856183"/>
              <a:gd name="connsiteX23" fmla="*/ 236256 w 953776"/>
              <a:gd name="connsiteY23" fmla="*/ 301884 h 856183"/>
              <a:gd name="connsiteX24" fmla="*/ 240631 w 953776"/>
              <a:gd name="connsiteY24" fmla="*/ 284383 h 856183"/>
              <a:gd name="connsiteX25" fmla="*/ 249382 w 953776"/>
              <a:gd name="connsiteY25" fmla="*/ 266883 h 856183"/>
              <a:gd name="connsiteX26" fmla="*/ 253757 w 953776"/>
              <a:gd name="connsiteY26" fmla="*/ 253757 h 856183"/>
              <a:gd name="connsiteX27" fmla="*/ 262507 w 953776"/>
              <a:gd name="connsiteY27" fmla="*/ 240632 h 856183"/>
              <a:gd name="connsiteX28" fmla="*/ 266882 w 953776"/>
              <a:gd name="connsiteY28" fmla="*/ 227507 h 856183"/>
              <a:gd name="connsiteX29" fmla="*/ 306258 w 953776"/>
              <a:gd name="connsiteY29" fmla="*/ 183755 h 856183"/>
              <a:gd name="connsiteX30" fmla="*/ 328134 w 953776"/>
              <a:gd name="connsiteY30" fmla="*/ 161880 h 856183"/>
              <a:gd name="connsiteX31" fmla="*/ 345634 w 953776"/>
              <a:gd name="connsiteY31" fmla="*/ 148755 h 856183"/>
              <a:gd name="connsiteX32" fmla="*/ 371885 w 953776"/>
              <a:gd name="connsiteY32" fmla="*/ 118129 h 856183"/>
              <a:gd name="connsiteX33" fmla="*/ 380635 w 953776"/>
              <a:gd name="connsiteY33" fmla="*/ 109378 h 856183"/>
              <a:gd name="connsiteX34" fmla="*/ 415636 w 953776"/>
              <a:gd name="connsiteY34" fmla="*/ 83128 h 856183"/>
              <a:gd name="connsiteX35" fmla="*/ 433137 w 953776"/>
              <a:gd name="connsiteY35" fmla="*/ 70002 h 856183"/>
              <a:gd name="connsiteX36" fmla="*/ 450637 w 953776"/>
              <a:gd name="connsiteY36" fmla="*/ 61252 h 856183"/>
              <a:gd name="connsiteX37" fmla="*/ 485638 w 953776"/>
              <a:gd name="connsiteY37" fmla="*/ 39377 h 856183"/>
              <a:gd name="connsiteX38" fmla="*/ 529389 w 953776"/>
              <a:gd name="connsiteY38" fmla="*/ 21876 h 856183"/>
              <a:gd name="connsiteX39" fmla="*/ 568765 w 953776"/>
              <a:gd name="connsiteY39" fmla="*/ 8751 h 856183"/>
              <a:gd name="connsiteX40" fmla="*/ 599391 w 953776"/>
              <a:gd name="connsiteY40" fmla="*/ 0 h 856183"/>
              <a:gd name="connsiteX41" fmla="*/ 840023 w 953776"/>
              <a:gd name="connsiteY41" fmla="*/ 8751 h 856183"/>
              <a:gd name="connsiteX42" fmla="*/ 853148 w 953776"/>
              <a:gd name="connsiteY42" fmla="*/ 17501 h 856183"/>
              <a:gd name="connsiteX43" fmla="*/ 875024 w 953776"/>
              <a:gd name="connsiteY43" fmla="*/ 35001 h 856183"/>
              <a:gd name="connsiteX44" fmla="*/ 883774 w 953776"/>
              <a:gd name="connsiteY44" fmla="*/ 43752 h 856183"/>
              <a:gd name="connsiteX45" fmla="*/ 905650 w 953776"/>
              <a:gd name="connsiteY45" fmla="*/ 61252 h 856183"/>
              <a:gd name="connsiteX46" fmla="*/ 927525 w 953776"/>
              <a:gd name="connsiteY46" fmla="*/ 91878 h 856183"/>
              <a:gd name="connsiteX47" fmla="*/ 949401 w 953776"/>
              <a:gd name="connsiteY47" fmla="*/ 161880 h 856183"/>
              <a:gd name="connsiteX48" fmla="*/ 953776 w 953776"/>
              <a:gd name="connsiteY48" fmla="*/ 188131 h 856183"/>
              <a:gd name="connsiteX49" fmla="*/ 949401 w 953776"/>
              <a:gd name="connsiteY49" fmla="*/ 249382 h 856183"/>
              <a:gd name="connsiteX50" fmla="*/ 945026 w 953776"/>
              <a:gd name="connsiteY50" fmla="*/ 262508 h 856183"/>
              <a:gd name="connsiteX51" fmla="*/ 936275 w 953776"/>
              <a:gd name="connsiteY51" fmla="*/ 293133 h 856183"/>
              <a:gd name="connsiteX52" fmla="*/ 923150 w 953776"/>
              <a:gd name="connsiteY52" fmla="*/ 345635 h 856183"/>
              <a:gd name="connsiteX53" fmla="*/ 914400 w 953776"/>
              <a:gd name="connsiteY53" fmla="*/ 363135 h 856183"/>
              <a:gd name="connsiteX54" fmla="*/ 883774 w 953776"/>
              <a:gd name="connsiteY54" fmla="*/ 402511 h 856183"/>
              <a:gd name="connsiteX55" fmla="*/ 861898 w 953776"/>
              <a:gd name="connsiteY55" fmla="*/ 424387 h 856183"/>
              <a:gd name="connsiteX56" fmla="*/ 826897 w 953776"/>
              <a:gd name="connsiteY56" fmla="*/ 468138 h 856183"/>
              <a:gd name="connsiteX57" fmla="*/ 813772 w 953776"/>
              <a:gd name="connsiteY57" fmla="*/ 476889 h 856183"/>
              <a:gd name="connsiteX58" fmla="*/ 791896 w 953776"/>
              <a:gd name="connsiteY58" fmla="*/ 498764 h 856183"/>
              <a:gd name="connsiteX59" fmla="*/ 761271 w 953776"/>
              <a:gd name="connsiteY59" fmla="*/ 525015 h 856183"/>
              <a:gd name="connsiteX60" fmla="*/ 752520 w 953776"/>
              <a:gd name="connsiteY60" fmla="*/ 538140 h 856183"/>
              <a:gd name="connsiteX61" fmla="*/ 721895 w 953776"/>
              <a:gd name="connsiteY61" fmla="*/ 568766 h 856183"/>
              <a:gd name="connsiteX62" fmla="*/ 691269 w 953776"/>
              <a:gd name="connsiteY62" fmla="*/ 603767 h 856183"/>
              <a:gd name="connsiteX63" fmla="*/ 673768 w 953776"/>
              <a:gd name="connsiteY63" fmla="*/ 616892 h 856183"/>
              <a:gd name="connsiteX64" fmla="*/ 660643 w 953776"/>
              <a:gd name="connsiteY64" fmla="*/ 630018 h 856183"/>
              <a:gd name="connsiteX65" fmla="*/ 590641 w 953776"/>
              <a:gd name="connsiteY65" fmla="*/ 682519 h 856183"/>
              <a:gd name="connsiteX66" fmla="*/ 555640 w 953776"/>
              <a:gd name="connsiteY66" fmla="*/ 713145 h 856183"/>
              <a:gd name="connsiteX67" fmla="*/ 542515 w 953776"/>
              <a:gd name="connsiteY67" fmla="*/ 717520 h 856183"/>
              <a:gd name="connsiteX68" fmla="*/ 520639 w 953776"/>
              <a:gd name="connsiteY68" fmla="*/ 735021 h 856183"/>
              <a:gd name="connsiteX69" fmla="*/ 503139 w 953776"/>
              <a:gd name="connsiteY69" fmla="*/ 739396 h 856183"/>
              <a:gd name="connsiteX70" fmla="*/ 450637 w 953776"/>
              <a:gd name="connsiteY70" fmla="*/ 774397 h 856183"/>
              <a:gd name="connsiteX71" fmla="*/ 424386 w 953776"/>
              <a:gd name="connsiteY71" fmla="*/ 787522 h 856183"/>
              <a:gd name="connsiteX72" fmla="*/ 393761 w 953776"/>
              <a:gd name="connsiteY72" fmla="*/ 796272 h 856183"/>
              <a:gd name="connsiteX73" fmla="*/ 363135 w 953776"/>
              <a:gd name="connsiteY73" fmla="*/ 809398 h 856183"/>
              <a:gd name="connsiteX74" fmla="*/ 306258 w 953776"/>
              <a:gd name="connsiteY74" fmla="*/ 822523 h 856183"/>
              <a:gd name="connsiteX75" fmla="*/ 280007 w 953776"/>
              <a:gd name="connsiteY75" fmla="*/ 831273 h 856183"/>
              <a:gd name="connsiteX76" fmla="*/ 223131 w 953776"/>
              <a:gd name="connsiteY76" fmla="*/ 835648 h 856183"/>
              <a:gd name="connsiteX77" fmla="*/ 179380 w 953776"/>
              <a:gd name="connsiteY77" fmla="*/ 844399 h 856183"/>
              <a:gd name="connsiteX78" fmla="*/ 166254 w 953776"/>
              <a:gd name="connsiteY78" fmla="*/ 848774 h 856183"/>
              <a:gd name="connsiteX79" fmla="*/ 113753 w 953776"/>
              <a:gd name="connsiteY79" fmla="*/ 853149 h 856183"/>
              <a:gd name="connsiteX80" fmla="*/ 0 w 953776"/>
              <a:gd name="connsiteY80" fmla="*/ 831273 h 856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953776" h="856183">
                <a:moveTo>
                  <a:pt x="0" y="831273"/>
                </a:moveTo>
                <a:lnTo>
                  <a:pt x="0" y="831273"/>
                </a:lnTo>
                <a:cubicBezTo>
                  <a:pt x="11667" y="822523"/>
                  <a:pt x="24689" y="815334"/>
                  <a:pt x="35001" y="805022"/>
                </a:cubicBezTo>
                <a:cubicBezTo>
                  <a:pt x="38262" y="801761"/>
                  <a:pt x="36545" y="795537"/>
                  <a:pt x="39376" y="791897"/>
                </a:cubicBezTo>
                <a:cubicBezTo>
                  <a:pt x="46973" y="782129"/>
                  <a:pt x="58763" y="775942"/>
                  <a:pt x="65627" y="765646"/>
                </a:cubicBezTo>
                <a:cubicBezTo>
                  <a:pt x="85415" y="735964"/>
                  <a:pt x="75691" y="746832"/>
                  <a:pt x="91877" y="730645"/>
                </a:cubicBezTo>
                <a:cubicBezTo>
                  <a:pt x="93335" y="726270"/>
                  <a:pt x="93879" y="721474"/>
                  <a:pt x="96252" y="717520"/>
                </a:cubicBezTo>
                <a:cubicBezTo>
                  <a:pt x="98374" y="713983"/>
                  <a:pt x="103158" y="712460"/>
                  <a:pt x="105003" y="708770"/>
                </a:cubicBezTo>
                <a:cubicBezTo>
                  <a:pt x="107692" y="703392"/>
                  <a:pt x="107267" y="696899"/>
                  <a:pt x="109378" y="691269"/>
                </a:cubicBezTo>
                <a:cubicBezTo>
                  <a:pt x="111668" y="685162"/>
                  <a:pt x="115211" y="679602"/>
                  <a:pt x="118128" y="673769"/>
                </a:cubicBezTo>
                <a:cubicBezTo>
                  <a:pt x="119586" y="667935"/>
                  <a:pt x="120481" y="661931"/>
                  <a:pt x="122503" y="656268"/>
                </a:cubicBezTo>
                <a:cubicBezTo>
                  <a:pt x="127786" y="641476"/>
                  <a:pt x="140004" y="612517"/>
                  <a:pt x="140004" y="612517"/>
                </a:cubicBezTo>
                <a:cubicBezTo>
                  <a:pt x="141462" y="605225"/>
                  <a:pt x="142576" y="597856"/>
                  <a:pt x="144379" y="590642"/>
                </a:cubicBezTo>
                <a:cubicBezTo>
                  <a:pt x="145498" y="586168"/>
                  <a:pt x="147487" y="581951"/>
                  <a:pt x="148754" y="577516"/>
                </a:cubicBezTo>
                <a:cubicBezTo>
                  <a:pt x="150406" y="571734"/>
                  <a:pt x="151477" y="565798"/>
                  <a:pt x="153129" y="560016"/>
                </a:cubicBezTo>
                <a:cubicBezTo>
                  <a:pt x="154396" y="555581"/>
                  <a:pt x="156385" y="551364"/>
                  <a:pt x="157504" y="546890"/>
                </a:cubicBezTo>
                <a:cubicBezTo>
                  <a:pt x="164590" y="518547"/>
                  <a:pt x="158939" y="526535"/>
                  <a:pt x="170629" y="494389"/>
                </a:cubicBezTo>
                <a:cubicBezTo>
                  <a:pt x="172858" y="488260"/>
                  <a:pt x="176463" y="482722"/>
                  <a:pt x="179380" y="476889"/>
                </a:cubicBezTo>
                <a:cubicBezTo>
                  <a:pt x="180838" y="471055"/>
                  <a:pt x="182103" y="465170"/>
                  <a:pt x="183755" y="459388"/>
                </a:cubicBezTo>
                <a:cubicBezTo>
                  <a:pt x="185022" y="454954"/>
                  <a:pt x="187130" y="450765"/>
                  <a:pt x="188130" y="446263"/>
                </a:cubicBezTo>
                <a:cubicBezTo>
                  <a:pt x="201427" y="386425"/>
                  <a:pt x="179332" y="459527"/>
                  <a:pt x="205630" y="380636"/>
                </a:cubicBezTo>
                <a:cubicBezTo>
                  <a:pt x="207088" y="376261"/>
                  <a:pt x="207944" y="371636"/>
                  <a:pt x="210006" y="367511"/>
                </a:cubicBezTo>
                <a:cubicBezTo>
                  <a:pt x="215839" y="355844"/>
                  <a:pt x="223923" y="345052"/>
                  <a:pt x="227506" y="332510"/>
                </a:cubicBezTo>
                <a:cubicBezTo>
                  <a:pt x="230423" y="322301"/>
                  <a:pt x="233463" y="312127"/>
                  <a:pt x="236256" y="301884"/>
                </a:cubicBezTo>
                <a:cubicBezTo>
                  <a:pt x="237838" y="296083"/>
                  <a:pt x="238520" y="290013"/>
                  <a:pt x="240631" y="284383"/>
                </a:cubicBezTo>
                <a:cubicBezTo>
                  <a:pt x="242921" y="278276"/>
                  <a:pt x="246813" y="272878"/>
                  <a:pt x="249382" y="266883"/>
                </a:cubicBezTo>
                <a:cubicBezTo>
                  <a:pt x="251199" y="262644"/>
                  <a:pt x="251695" y="257882"/>
                  <a:pt x="253757" y="253757"/>
                </a:cubicBezTo>
                <a:cubicBezTo>
                  <a:pt x="256108" y="249054"/>
                  <a:pt x="260156" y="245335"/>
                  <a:pt x="262507" y="240632"/>
                </a:cubicBezTo>
                <a:cubicBezTo>
                  <a:pt x="264569" y="236507"/>
                  <a:pt x="264594" y="231511"/>
                  <a:pt x="266882" y="227507"/>
                </a:cubicBezTo>
                <a:cubicBezTo>
                  <a:pt x="276016" y="211521"/>
                  <a:pt x="294223" y="195790"/>
                  <a:pt x="306258" y="183755"/>
                </a:cubicBezTo>
                <a:cubicBezTo>
                  <a:pt x="313550" y="176463"/>
                  <a:pt x="319884" y="168067"/>
                  <a:pt x="328134" y="161880"/>
                </a:cubicBezTo>
                <a:cubicBezTo>
                  <a:pt x="333967" y="157505"/>
                  <a:pt x="340478" y="153911"/>
                  <a:pt x="345634" y="148755"/>
                </a:cubicBezTo>
                <a:cubicBezTo>
                  <a:pt x="355142" y="139247"/>
                  <a:pt x="362952" y="128178"/>
                  <a:pt x="371885" y="118129"/>
                </a:cubicBezTo>
                <a:cubicBezTo>
                  <a:pt x="374625" y="115046"/>
                  <a:pt x="377414" y="111955"/>
                  <a:pt x="380635" y="109378"/>
                </a:cubicBezTo>
                <a:cubicBezTo>
                  <a:pt x="392023" y="100268"/>
                  <a:pt x="403969" y="91878"/>
                  <a:pt x="415636" y="83128"/>
                </a:cubicBezTo>
                <a:cubicBezTo>
                  <a:pt x="421470" y="78753"/>
                  <a:pt x="426615" y="73263"/>
                  <a:pt x="433137" y="70002"/>
                </a:cubicBezTo>
                <a:cubicBezTo>
                  <a:pt x="438970" y="67085"/>
                  <a:pt x="445106" y="64709"/>
                  <a:pt x="450637" y="61252"/>
                </a:cubicBezTo>
                <a:cubicBezTo>
                  <a:pt x="496073" y="32855"/>
                  <a:pt x="441298" y="61547"/>
                  <a:pt x="485638" y="39377"/>
                </a:cubicBezTo>
                <a:cubicBezTo>
                  <a:pt x="504563" y="20450"/>
                  <a:pt x="485512" y="36501"/>
                  <a:pt x="529389" y="21876"/>
                </a:cubicBezTo>
                <a:cubicBezTo>
                  <a:pt x="542514" y="17501"/>
                  <a:pt x="555343" y="12106"/>
                  <a:pt x="568765" y="8751"/>
                </a:cubicBezTo>
                <a:cubicBezTo>
                  <a:pt x="590740" y="3258"/>
                  <a:pt x="580562" y="6278"/>
                  <a:pt x="599391" y="0"/>
                </a:cubicBezTo>
                <a:cubicBezTo>
                  <a:pt x="679602" y="2917"/>
                  <a:pt x="759950" y="3229"/>
                  <a:pt x="840023" y="8751"/>
                </a:cubicBezTo>
                <a:cubicBezTo>
                  <a:pt x="845269" y="9113"/>
                  <a:pt x="848941" y="14346"/>
                  <a:pt x="853148" y="17501"/>
                </a:cubicBezTo>
                <a:cubicBezTo>
                  <a:pt x="860619" y="23104"/>
                  <a:pt x="867934" y="28924"/>
                  <a:pt x="875024" y="35001"/>
                </a:cubicBezTo>
                <a:cubicBezTo>
                  <a:pt x="878156" y="37686"/>
                  <a:pt x="880642" y="41067"/>
                  <a:pt x="883774" y="43752"/>
                </a:cubicBezTo>
                <a:cubicBezTo>
                  <a:pt x="890864" y="49829"/>
                  <a:pt x="899047" y="54649"/>
                  <a:pt x="905650" y="61252"/>
                </a:cubicBezTo>
                <a:cubicBezTo>
                  <a:pt x="911074" y="66676"/>
                  <a:pt x="922558" y="84427"/>
                  <a:pt x="927525" y="91878"/>
                </a:cubicBezTo>
                <a:cubicBezTo>
                  <a:pt x="933357" y="109373"/>
                  <a:pt x="944976" y="139753"/>
                  <a:pt x="949401" y="161880"/>
                </a:cubicBezTo>
                <a:cubicBezTo>
                  <a:pt x="951141" y="170579"/>
                  <a:pt x="952318" y="179381"/>
                  <a:pt x="953776" y="188131"/>
                </a:cubicBezTo>
                <a:cubicBezTo>
                  <a:pt x="952318" y="208548"/>
                  <a:pt x="951793" y="229053"/>
                  <a:pt x="949401" y="249382"/>
                </a:cubicBezTo>
                <a:cubicBezTo>
                  <a:pt x="948862" y="253962"/>
                  <a:pt x="946293" y="258074"/>
                  <a:pt x="945026" y="262508"/>
                </a:cubicBezTo>
                <a:cubicBezTo>
                  <a:pt x="934040" y="300955"/>
                  <a:pt x="946763" y="261670"/>
                  <a:pt x="936275" y="293133"/>
                </a:cubicBezTo>
                <a:cubicBezTo>
                  <a:pt x="931971" y="318955"/>
                  <a:pt x="933054" y="320874"/>
                  <a:pt x="923150" y="345635"/>
                </a:cubicBezTo>
                <a:cubicBezTo>
                  <a:pt x="920728" y="351690"/>
                  <a:pt x="918112" y="357773"/>
                  <a:pt x="914400" y="363135"/>
                </a:cubicBezTo>
                <a:cubicBezTo>
                  <a:pt x="904935" y="376806"/>
                  <a:pt x="892997" y="388675"/>
                  <a:pt x="883774" y="402511"/>
                </a:cubicBezTo>
                <a:cubicBezTo>
                  <a:pt x="872107" y="420012"/>
                  <a:pt x="879399" y="412720"/>
                  <a:pt x="861898" y="424387"/>
                </a:cubicBezTo>
                <a:cubicBezTo>
                  <a:pt x="849557" y="442898"/>
                  <a:pt x="846680" y="448354"/>
                  <a:pt x="826897" y="468138"/>
                </a:cubicBezTo>
                <a:cubicBezTo>
                  <a:pt x="823179" y="471856"/>
                  <a:pt x="818147" y="473972"/>
                  <a:pt x="813772" y="476889"/>
                </a:cubicBezTo>
                <a:cubicBezTo>
                  <a:pt x="790437" y="511892"/>
                  <a:pt x="821066" y="469594"/>
                  <a:pt x="791896" y="498764"/>
                </a:cubicBezTo>
                <a:cubicBezTo>
                  <a:pt x="763871" y="526789"/>
                  <a:pt x="787030" y="516429"/>
                  <a:pt x="761271" y="525015"/>
                </a:cubicBezTo>
                <a:cubicBezTo>
                  <a:pt x="758354" y="529390"/>
                  <a:pt x="756038" y="534232"/>
                  <a:pt x="752520" y="538140"/>
                </a:cubicBezTo>
                <a:cubicBezTo>
                  <a:pt x="742862" y="548871"/>
                  <a:pt x="730558" y="557217"/>
                  <a:pt x="721895" y="568766"/>
                </a:cubicBezTo>
                <a:cubicBezTo>
                  <a:pt x="709284" y="585580"/>
                  <a:pt x="707742" y="589353"/>
                  <a:pt x="691269" y="603767"/>
                </a:cubicBezTo>
                <a:cubicBezTo>
                  <a:pt x="685781" y="608569"/>
                  <a:pt x="679304" y="612146"/>
                  <a:pt x="673768" y="616892"/>
                </a:cubicBezTo>
                <a:cubicBezTo>
                  <a:pt x="669070" y="620919"/>
                  <a:pt x="665499" y="626184"/>
                  <a:pt x="660643" y="630018"/>
                </a:cubicBezTo>
                <a:cubicBezTo>
                  <a:pt x="637750" y="648091"/>
                  <a:pt x="611265" y="661895"/>
                  <a:pt x="590641" y="682519"/>
                </a:cubicBezTo>
                <a:cubicBezTo>
                  <a:pt x="579346" y="693814"/>
                  <a:pt x="569698" y="705112"/>
                  <a:pt x="555640" y="713145"/>
                </a:cubicBezTo>
                <a:cubicBezTo>
                  <a:pt x="551636" y="715433"/>
                  <a:pt x="546890" y="716062"/>
                  <a:pt x="542515" y="717520"/>
                </a:cubicBezTo>
                <a:cubicBezTo>
                  <a:pt x="535460" y="724574"/>
                  <a:pt x="530294" y="730883"/>
                  <a:pt x="520639" y="735021"/>
                </a:cubicBezTo>
                <a:cubicBezTo>
                  <a:pt x="515112" y="737390"/>
                  <a:pt x="508972" y="737938"/>
                  <a:pt x="503139" y="739396"/>
                </a:cubicBezTo>
                <a:cubicBezTo>
                  <a:pt x="484656" y="757877"/>
                  <a:pt x="488463" y="755485"/>
                  <a:pt x="450637" y="774397"/>
                </a:cubicBezTo>
                <a:cubicBezTo>
                  <a:pt x="441887" y="778772"/>
                  <a:pt x="433326" y="783549"/>
                  <a:pt x="424386" y="787522"/>
                </a:cubicBezTo>
                <a:cubicBezTo>
                  <a:pt x="405347" y="795983"/>
                  <a:pt x="416008" y="787930"/>
                  <a:pt x="393761" y="796272"/>
                </a:cubicBezTo>
                <a:cubicBezTo>
                  <a:pt x="356440" y="810267"/>
                  <a:pt x="393545" y="800709"/>
                  <a:pt x="363135" y="809398"/>
                </a:cubicBezTo>
                <a:cubicBezTo>
                  <a:pt x="342693" y="815239"/>
                  <a:pt x="328914" y="816482"/>
                  <a:pt x="306258" y="822523"/>
                </a:cubicBezTo>
                <a:cubicBezTo>
                  <a:pt x="297346" y="824900"/>
                  <a:pt x="289203" y="830566"/>
                  <a:pt x="280007" y="831273"/>
                </a:cubicBezTo>
                <a:lnTo>
                  <a:pt x="223131" y="835648"/>
                </a:lnTo>
                <a:cubicBezTo>
                  <a:pt x="208547" y="838565"/>
                  <a:pt x="193489" y="839696"/>
                  <a:pt x="179380" y="844399"/>
                </a:cubicBezTo>
                <a:cubicBezTo>
                  <a:pt x="175005" y="845857"/>
                  <a:pt x="170826" y="848164"/>
                  <a:pt x="166254" y="848774"/>
                </a:cubicBezTo>
                <a:cubicBezTo>
                  <a:pt x="148847" y="851095"/>
                  <a:pt x="131253" y="851691"/>
                  <a:pt x="113753" y="853149"/>
                </a:cubicBezTo>
                <a:cubicBezTo>
                  <a:pt x="75724" y="865825"/>
                  <a:pt x="18959" y="834919"/>
                  <a:pt x="0" y="831273"/>
                </a:cubicBezTo>
                <a:close/>
              </a:path>
            </a:pathLst>
          </a:custGeom>
          <a:solidFill>
            <a:srgbClr val="EDE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DE770447-E98B-4793-9E05-5FED421BE53A}"/>
              </a:ext>
            </a:extLst>
          </p:cNvPr>
          <p:cNvSpPr/>
          <p:nvPr/>
        </p:nvSpPr>
        <p:spPr>
          <a:xfrm rot="166372">
            <a:off x="802850" y="4376482"/>
            <a:ext cx="484190" cy="465940"/>
          </a:xfrm>
          <a:custGeom>
            <a:avLst/>
            <a:gdLst>
              <a:gd name="connsiteX0" fmla="*/ 1632 w 1547800"/>
              <a:gd name="connsiteY0" fmla="*/ 2069869 h 2069869"/>
              <a:gd name="connsiteX1" fmla="*/ 1632 w 1547800"/>
              <a:gd name="connsiteY1" fmla="*/ 2069869 h 2069869"/>
              <a:gd name="connsiteX2" fmla="*/ 51509 w 1547800"/>
              <a:gd name="connsiteY2" fmla="*/ 2011680 h 2069869"/>
              <a:gd name="connsiteX3" fmla="*/ 134636 w 1547800"/>
              <a:gd name="connsiteY3" fmla="*/ 1903614 h 2069869"/>
              <a:gd name="connsiteX4" fmla="*/ 192825 w 1547800"/>
              <a:gd name="connsiteY4" fmla="*/ 1828800 h 2069869"/>
              <a:gd name="connsiteX5" fmla="*/ 217763 w 1547800"/>
              <a:gd name="connsiteY5" fmla="*/ 1795549 h 2069869"/>
              <a:gd name="connsiteX6" fmla="*/ 242702 w 1547800"/>
              <a:gd name="connsiteY6" fmla="*/ 1753985 h 2069869"/>
              <a:gd name="connsiteX7" fmla="*/ 251014 w 1547800"/>
              <a:gd name="connsiteY7" fmla="*/ 1729047 h 2069869"/>
              <a:gd name="connsiteX8" fmla="*/ 267640 w 1547800"/>
              <a:gd name="connsiteY8" fmla="*/ 1687484 h 2069869"/>
              <a:gd name="connsiteX9" fmla="*/ 292578 w 1547800"/>
              <a:gd name="connsiteY9" fmla="*/ 1562793 h 2069869"/>
              <a:gd name="connsiteX10" fmla="*/ 309203 w 1547800"/>
              <a:gd name="connsiteY10" fmla="*/ 1471353 h 2069869"/>
              <a:gd name="connsiteX11" fmla="*/ 325829 w 1547800"/>
              <a:gd name="connsiteY11" fmla="*/ 1354974 h 2069869"/>
              <a:gd name="connsiteX12" fmla="*/ 342454 w 1547800"/>
              <a:gd name="connsiteY12" fmla="*/ 1296785 h 2069869"/>
              <a:gd name="connsiteX13" fmla="*/ 359080 w 1547800"/>
              <a:gd name="connsiteY13" fmla="*/ 1188720 h 2069869"/>
              <a:gd name="connsiteX14" fmla="*/ 375705 w 1547800"/>
              <a:gd name="connsiteY14" fmla="*/ 1080654 h 2069869"/>
              <a:gd name="connsiteX15" fmla="*/ 400643 w 1547800"/>
              <a:gd name="connsiteY15" fmla="*/ 872836 h 2069869"/>
              <a:gd name="connsiteX16" fmla="*/ 408956 w 1547800"/>
              <a:gd name="connsiteY16" fmla="*/ 814647 h 2069869"/>
              <a:gd name="connsiteX17" fmla="*/ 417269 w 1547800"/>
              <a:gd name="connsiteY17" fmla="*/ 773084 h 2069869"/>
              <a:gd name="connsiteX18" fmla="*/ 433894 w 1547800"/>
              <a:gd name="connsiteY18" fmla="*/ 689956 h 2069869"/>
              <a:gd name="connsiteX19" fmla="*/ 467145 w 1547800"/>
              <a:gd name="connsiteY19" fmla="*/ 615142 h 2069869"/>
              <a:gd name="connsiteX20" fmla="*/ 483771 w 1547800"/>
              <a:gd name="connsiteY20" fmla="*/ 590204 h 2069869"/>
              <a:gd name="connsiteX21" fmla="*/ 500396 w 1547800"/>
              <a:gd name="connsiteY21" fmla="*/ 523702 h 2069869"/>
              <a:gd name="connsiteX22" fmla="*/ 517022 w 1547800"/>
              <a:gd name="connsiteY22" fmla="*/ 498764 h 2069869"/>
              <a:gd name="connsiteX23" fmla="*/ 541960 w 1547800"/>
              <a:gd name="connsiteY23" fmla="*/ 473825 h 2069869"/>
              <a:gd name="connsiteX24" fmla="*/ 558585 w 1547800"/>
              <a:gd name="connsiteY24" fmla="*/ 440574 h 2069869"/>
              <a:gd name="connsiteX25" fmla="*/ 583523 w 1547800"/>
              <a:gd name="connsiteY25" fmla="*/ 415636 h 2069869"/>
              <a:gd name="connsiteX26" fmla="*/ 625087 w 1547800"/>
              <a:gd name="connsiteY26" fmla="*/ 357447 h 2069869"/>
              <a:gd name="connsiteX27" fmla="*/ 633400 w 1547800"/>
              <a:gd name="connsiteY27" fmla="*/ 332509 h 2069869"/>
              <a:gd name="connsiteX28" fmla="*/ 658338 w 1547800"/>
              <a:gd name="connsiteY28" fmla="*/ 315884 h 2069869"/>
              <a:gd name="connsiteX29" fmla="*/ 716527 w 1547800"/>
              <a:gd name="connsiteY29" fmla="*/ 257694 h 2069869"/>
              <a:gd name="connsiteX30" fmla="*/ 749778 w 1547800"/>
              <a:gd name="connsiteY30" fmla="*/ 224444 h 2069869"/>
              <a:gd name="connsiteX31" fmla="*/ 816280 w 1547800"/>
              <a:gd name="connsiteY31" fmla="*/ 149629 h 2069869"/>
              <a:gd name="connsiteX32" fmla="*/ 849531 w 1547800"/>
              <a:gd name="connsiteY32" fmla="*/ 124691 h 2069869"/>
              <a:gd name="connsiteX33" fmla="*/ 874469 w 1547800"/>
              <a:gd name="connsiteY33" fmla="*/ 108065 h 2069869"/>
              <a:gd name="connsiteX34" fmla="*/ 940971 w 1547800"/>
              <a:gd name="connsiteY34" fmla="*/ 58189 h 2069869"/>
              <a:gd name="connsiteX35" fmla="*/ 982534 w 1547800"/>
              <a:gd name="connsiteY35" fmla="*/ 33251 h 2069869"/>
              <a:gd name="connsiteX36" fmla="*/ 999160 w 1547800"/>
              <a:gd name="connsiteY36" fmla="*/ 16625 h 2069869"/>
              <a:gd name="connsiteX37" fmla="*/ 1057349 w 1547800"/>
              <a:gd name="connsiteY37" fmla="*/ 0 h 2069869"/>
              <a:gd name="connsiteX38" fmla="*/ 1165414 w 1547800"/>
              <a:gd name="connsiteY38" fmla="*/ 8313 h 2069869"/>
              <a:gd name="connsiteX39" fmla="*/ 1231916 w 1547800"/>
              <a:gd name="connsiteY39" fmla="*/ 16625 h 2069869"/>
              <a:gd name="connsiteX40" fmla="*/ 1414796 w 1547800"/>
              <a:gd name="connsiteY40" fmla="*/ 24938 h 2069869"/>
              <a:gd name="connsiteX41" fmla="*/ 1439734 w 1547800"/>
              <a:gd name="connsiteY41" fmla="*/ 49876 h 2069869"/>
              <a:gd name="connsiteX42" fmla="*/ 1456360 w 1547800"/>
              <a:gd name="connsiteY42" fmla="*/ 99753 h 2069869"/>
              <a:gd name="connsiteX43" fmla="*/ 1472985 w 1547800"/>
              <a:gd name="connsiteY43" fmla="*/ 141316 h 2069869"/>
              <a:gd name="connsiteX44" fmla="*/ 1489611 w 1547800"/>
              <a:gd name="connsiteY44" fmla="*/ 191193 h 2069869"/>
              <a:gd name="connsiteX45" fmla="*/ 1514549 w 1547800"/>
              <a:gd name="connsiteY45" fmla="*/ 232756 h 2069869"/>
              <a:gd name="connsiteX46" fmla="*/ 1531174 w 1547800"/>
              <a:gd name="connsiteY46" fmla="*/ 274320 h 2069869"/>
              <a:gd name="connsiteX47" fmla="*/ 1547800 w 1547800"/>
              <a:gd name="connsiteY47" fmla="*/ 457200 h 2069869"/>
              <a:gd name="connsiteX48" fmla="*/ 1539487 w 1547800"/>
              <a:gd name="connsiteY48" fmla="*/ 590204 h 2069869"/>
              <a:gd name="connsiteX49" fmla="*/ 1531174 w 1547800"/>
              <a:gd name="connsiteY49" fmla="*/ 648393 h 2069869"/>
              <a:gd name="connsiteX50" fmla="*/ 1506236 w 1547800"/>
              <a:gd name="connsiteY50" fmla="*/ 706582 h 2069869"/>
              <a:gd name="connsiteX51" fmla="*/ 1489611 w 1547800"/>
              <a:gd name="connsiteY51" fmla="*/ 781396 h 2069869"/>
              <a:gd name="connsiteX52" fmla="*/ 1464672 w 1547800"/>
              <a:gd name="connsiteY52" fmla="*/ 847898 h 2069869"/>
              <a:gd name="connsiteX53" fmla="*/ 1448047 w 1547800"/>
              <a:gd name="connsiteY53" fmla="*/ 872836 h 2069869"/>
              <a:gd name="connsiteX54" fmla="*/ 1423109 w 1547800"/>
              <a:gd name="connsiteY54" fmla="*/ 947651 h 2069869"/>
              <a:gd name="connsiteX55" fmla="*/ 1398171 w 1547800"/>
              <a:gd name="connsiteY55" fmla="*/ 980902 h 2069869"/>
              <a:gd name="connsiteX56" fmla="*/ 1339982 w 1547800"/>
              <a:gd name="connsiteY56" fmla="*/ 1080654 h 2069869"/>
              <a:gd name="connsiteX57" fmla="*/ 1323356 w 1547800"/>
              <a:gd name="connsiteY57" fmla="*/ 1097280 h 2069869"/>
              <a:gd name="connsiteX58" fmla="*/ 1281792 w 1547800"/>
              <a:gd name="connsiteY58" fmla="*/ 1163782 h 2069869"/>
              <a:gd name="connsiteX59" fmla="*/ 1256854 w 1547800"/>
              <a:gd name="connsiteY59" fmla="*/ 1197033 h 2069869"/>
              <a:gd name="connsiteX60" fmla="*/ 1240229 w 1547800"/>
              <a:gd name="connsiteY60" fmla="*/ 1221971 h 2069869"/>
              <a:gd name="connsiteX61" fmla="*/ 1115538 w 1547800"/>
              <a:gd name="connsiteY61" fmla="*/ 1371600 h 2069869"/>
              <a:gd name="connsiteX62" fmla="*/ 1090600 w 1547800"/>
              <a:gd name="connsiteY62" fmla="*/ 1413164 h 2069869"/>
              <a:gd name="connsiteX63" fmla="*/ 1073974 w 1547800"/>
              <a:gd name="connsiteY63" fmla="*/ 1438102 h 2069869"/>
              <a:gd name="connsiteX64" fmla="*/ 1007472 w 1547800"/>
              <a:gd name="connsiteY64" fmla="*/ 1504604 h 2069869"/>
              <a:gd name="connsiteX65" fmla="*/ 899407 w 1547800"/>
              <a:gd name="connsiteY65" fmla="*/ 1604356 h 2069869"/>
              <a:gd name="connsiteX66" fmla="*/ 882782 w 1547800"/>
              <a:gd name="connsiteY66" fmla="*/ 1620982 h 2069869"/>
              <a:gd name="connsiteX67" fmla="*/ 857843 w 1547800"/>
              <a:gd name="connsiteY67" fmla="*/ 1637607 h 2069869"/>
              <a:gd name="connsiteX68" fmla="*/ 816280 w 1547800"/>
              <a:gd name="connsiteY68" fmla="*/ 1679171 h 2069869"/>
              <a:gd name="connsiteX69" fmla="*/ 791342 w 1547800"/>
              <a:gd name="connsiteY69" fmla="*/ 1695796 h 2069869"/>
              <a:gd name="connsiteX70" fmla="*/ 749778 w 1547800"/>
              <a:gd name="connsiteY70" fmla="*/ 1729047 h 2069869"/>
              <a:gd name="connsiteX71" fmla="*/ 666651 w 1547800"/>
              <a:gd name="connsiteY71" fmla="*/ 1770611 h 2069869"/>
              <a:gd name="connsiteX72" fmla="*/ 591836 w 1547800"/>
              <a:gd name="connsiteY72" fmla="*/ 1812174 h 2069869"/>
              <a:gd name="connsiteX73" fmla="*/ 550272 w 1547800"/>
              <a:gd name="connsiteY73" fmla="*/ 1820487 h 2069869"/>
              <a:gd name="connsiteX74" fmla="*/ 500396 w 1547800"/>
              <a:gd name="connsiteY74" fmla="*/ 1853738 h 2069869"/>
              <a:gd name="connsiteX75" fmla="*/ 475458 w 1547800"/>
              <a:gd name="connsiteY75" fmla="*/ 1870364 h 2069869"/>
              <a:gd name="connsiteX76" fmla="*/ 458832 w 1547800"/>
              <a:gd name="connsiteY76" fmla="*/ 1886989 h 2069869"/>
              <a:gd name="connsiteX77" fmla="*/ 433894 w 1547800"/>
              <a:gd name="connsiteY77" fmla="*/ 1895302 h 2069869"/>
              <a:gd name="connsiteX78" fmla="*/ 350767 w 1547800"/>
              <a:gd name="connsiteY78" fmla="*/ 1928553 h 2069869"/>
              <a:gd name="connsiteX79" fmla="*/ 275952 w 1547800"/>
              <a:gd name="connsiteY79" fmla="*/ 1953491 h 2069869"/>
              <a:gd name="connsiteX80" fmla="*/ 251014 w 1547800"/>
              <a:gd name="connsiteY80" fmla="*/ 1961804 h 2069869"/>
              <a:gd name="connsiteX81" fmla="*/ 226076 w 1547800"/>
              <a:gd name="connsiteY81" fmla="*/ 1970116 h 2069869"/>
              <a:gd name="connsiteX82" fmla="*/ 159574 w 1547800"/>
              <a:gd name="connsiteY82" fmla="*/ 1995054 h 2069869"/>
              <a:gd name="connsiteX83" fmla="*/ 134636 w 1547800"/>
              <a:gd name="connsiteY83" fmla="*/ 2003367 h 2069869"/>
              <a:gd name="connsiteX84" fmla="*/ 68134 w 1547800"/>
              <a:gd name="connsiteY84" fmla="*/ 2011680 h 2069869"/>
              <a:gd name="connsiteX85" fmla="*/ 43196 w 1547800"/>
              <a:gd name="connsiteY85" fmla="*/ 2019993 h 2069869"/>
              <a:gd name="connsiteX86" fmla="*/ 9945 w 1547800"/>
              <a:gd name="connsiteY86" fmla="*/ 2028305 h 2069869"/>
              <a:gd name="connsiteX87" fmla="*/ 1632 w 1547800"/>
              <a:gd name="connsiteY87" fmla="*/ 2069869 h 2069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547800" h="2069869">
                <a:moveTo>
                  <a:pt x="1632" y="2069869"/>
                </a:moveTo>
                <a:lnTo>
                  <a:pt x="1632" y="2069869"/>
                </a:lnTo>
                <a:cubicBezTo>
                  <a:pt x="18258" y="2050473"/>
                  <a:pt x="35399" y="2031507"/>
                  <a:pt x="51509" y="2011680"/>
                </a:cubicBezTo>
                <a:cubicBezTo>
                  <a:pt x="138281" y="1904884"/>
                  <a:pt x="81938" y="1971369"/>
                  <a:pt x="134636" y="1903614"/>
                </a:cubicBezTo>
                <a:cubicBezTo>
                  <a:pt x="207971" y="1809327"/>
                  <a:pt x="132699" y="1908968"/>
                  <a:pt x="192825" y="1828800"/>
                </a:cubicBezTo>
                <a:lnTo>
                  <a:pt x="217763" y="1795549"/>
                </a:lnTo>
                <a:cubicBezTo>
                  <a:pt x="241314" y="1724899"/>
                  <a:pt x="208467" y="1811044"/>
                  <a:pt x="242702" y="1753985"/>
                </a:cubicBezTo>
                <a:cubicBezTo>
                  <a:pt x="247210" y="1746471"/>
                  <a:pt x="247937" y="1737251"/>
                  <a:pt x="251014" y="1729047"/>
                </a:cubicBezTo>
                <a:cubicBezTo>
                  <a:pt x="256253" y="1715075"/>
                  <a:pt x="262098" y="1701338"/>
                  <a:pt x="267640" y="1687484"/>
                </a:cubicBezTo>
                <a:lnTo>
                  <a:pt x="292578" y="1562793"/>
                </a:lnTo>
                <a:cubicBezTo>
                  <a:pt x="299742" y="1526975"/>
                  <a:pt x="303883" y="1508596"/>
                  <a:pt x="309203" y="1471353"/>
                </a:cubicBezTo>
                <a:cubicBezTo>
                  <a:pt x="313579" y="1440721"/>
                  <a:pt x="318391" y="1387205"/>
                  <a:pt x="325829" y="1354974"/>
                </a:cubicBezTo>
                <a:cubicBezTo>
                  <a:pt x="330365" y="1335318"/>
                  <a:pt x="337918" y="1316441"/>
                  <a:pt x="342454" y="1296785"/>
                </a:cubicBezTo>
                <a:cubicBezTo>
                  <a:pt x="347239" y="1276049"/>
                  <a:pt x="356229" y="1207253"/>
                  <a:pt x="359080" y="1188720"/>
                </a:cubicBezTo>
                <a:cubicBezTo>
                  <a:pt x="368319" y="1128662"/>
                  <a:pt x="367675" y="1144898"/>
                  <a:pt x="375705" y="1080654"/>
                </a:cubicBezTo>
                <a:cubicBezTo>
                  <a:pt x="384359" y="1011423"/>
                  <a:pt x="390776" y="941904"/>
                  <a:pt x="400643" y="872836"/>
                </a:cubicBezTo>
                <a:cubicBezTo>
                  <a:pt x="403414" y="853440"/>
                  <a:pt x="405735" y="833974"/>
                  <a:pt x="408956" y="814647"/>
                </a:cubicBezTo>
                <a:cubicBezTo>
                  <a:pt x="411279" y="800711"/>
                  <a:pt x="414741" y="786985"/>
                  <a:pt x="417269" y="773084"/>
                </a:cubicBezTo>
                <a:cubicBezTo>
                  <a:pt x="422178" y="746083"/>
                  <a:pt x="425075" y="716414"/>
                  <a:pt x="433894" y="689956"/>
                </a:cubicBezTo>
                <a:cubicBezTo>
                  <a:pt x="441017" y="668588"/>
                  <a:pt x="455561" y="635414"/>
                  <a:pt x="467145" y="615142"/>
                </a:cubicBezTo>
                <a:cubicBezTo>
                  <a:pt x="472102" y="606468"/>
                  <a:pt x="478229" y="598517"/>
                  <a:pt x="483771" y="590204"/>
                </a:cubicBezTo>
                <a:cubicBezTo>
                  <a:pt x="489313" y="568037"/>
                  <a:pt x="487721" y="542714"/>
                  <a:pt x="500396" y="523702"/>
                </a:cubicBezTo>
                <a:cubicBezTo>
                  <a:pt x="505938" y="515389"/>
                  <a:pt x="510626" y="506439"/>
                  <a:pt x="517022" y="498764"/>
                </a:cubicBezTo>
                <a:cubicBezTo>
                  <a:pt x="524548" y="489733"/>
                  <a:pt x="535127" y="483391"/>
                  <a:pt x="541960" y="473825"/>
                </a:cubicBezTo>
                <a:cubicBezTo>
                  <a:pt x="549162" y="463741"/>
                  <a:pt x="551382" y="450658"/>
                  <a:pt x="558585" y="440574"/>
                </a:cubicBezTo>
                <a:cubicBezTo>
                  <a:pt x="565418" y="431008"/>
                  <a:pt x="576469" y="425041"/>
                  <a:pt x="583523" y="415636"/>
                </a:cubicBezTo>
                <a:cubicBezTo>
                  <a:pt x="641470" y="338375"/>
                  <a:pt x="582982" y="399554"/>
                  <a:pt x="625087" y="357447"/>
                </a:cubicBezTo>
                <a:cubicBezTo>
                  <a:pt x="627858" y="349134"/>
                  <a:pt x="627926" y="339351"/>
                  <a:pt x="633400" y="332509"/>
                </a:cubicBezTo>
                <a:cubicBezTo>
                  <a:pt x="639641" y="324708"/>
                  <a:pt x="650912" y="322567"/>
                  <a:pt x="658338" y="315884"/>
                </a:cubicBezTo>
                <a:cubicBezTo>
                  <a:pt x="678727" y="297534"/>
                  <a:pt x="697130" y="277091"/>
                  <a:pt x="716527" y="257694"/>
                </a:cubicBezTo>
                <a:cubicBezTo>
                  <a:pt x="727611" y="246610"/>
                  <a:pt x="739986" y="236684"/>
                  <a:pt x="749778" y="224444"/>
                </a:cubicBezTo>
                <a:cubicBezTo>
                  <a:pt x="775541" y="192240"/>
                  <a:pt x="785749" y="176344"/>
                  <a:pt x="816280" y="149629"/>
                </a:cubicBezTo>
                <a:cubicBezTo>
                  <a:pt x="826707" y="140506"/>
                  <a:pt x="838257" y="132744"/>
                  <a:pt x="849531" y="124691"/>
                </a:cubicBezTo>
                <a:cubicBezTo>
                  <a:pt x="857661" y="118884"/>
                  <a:pt x="866950" y="114644"/>
                  <a:pt x="874469" y="108065"/>
                </a:cubicBezTo>
                <a:cubicBezTo>
                  <a:pt x="981400" y="14499"/>
                  <a:pt x="870981" y="93184"/>
                  <a:pt x="940971" y="58189"/>
                </a:cubicBezTo>
                <a:cubicBezTo>
                  <a:pt x="955422" y="50963"/>
                  <a:pt x="969387" y="42642"/>
                  <a:pt x="982534" y="33251"/>
                </a:cubicBezTo>
                <a:cubicBezTo>
                  <a:pt x="988912" y="28695"/>
                  <a:pt x="992439" y="20657"/>
                  <a:pt x="999160" y="16625"/>
                </a:cubicBezTo>
                <a:cubicBezTo>
                  <a:pt x="1007675" y="11516"/>
                  <a:pt x="1051143" y="1552"/>
                  <a:pt x="1057349" y="0"/>
                </a:cubicBezTo>
                <a:lnTo>
                  <a:pt x="1165414" y="8313"/>
                </a:lnTo>
                <a:cubicBezTo>
                  <a:pt x="1187653" y="10431"/>
                  <a:pt x="1209626" y="15139"/>
                  <a:pt x="1231916" y="16625"/>
                </a:cubicBezTo>
                <a:cubicBezTo>
                  <a:pt x="1292804" y="20684"/>
                  <a:pt x="1353836" y="22167"/>
                  <a:pt x="1414796" y="24938"/>
                </a:cubicBezTo>
                <a:cubicBezTo>
                  <a:pt x="1423109" y="33251"/>
                  <a:pt x="1434025" y="39600"/>
                  <a:pt x="1439734" y="49876"/>
                </a:cubicBezTo>
                <a:cubicBezTo>
                  <a:pt x="1448245" y="65196"/>
                  <a:pt x="1449851" y="83481"/>
                  <a:pt x="1456360" y="99753"/>
                </a:cubicBezTo>
                <a:cubicBezTo>
                  <a:pt x="1461902" y="113607"/>
                  <a:pt x="1467886" y="127293"/>
                  <a:pt x="1472985" y="141316"/>
                </a:cubicBezTo>
                <a:cubicBezTo>
                  <a:pt x="1478974" y="157786"/>
                  <a:pt x="1482359" y="175239"/>
                  <a:pt x="1489611" y="191193"/>
                </a:cubicBezTo>
                <a:cubicBezTo>
                  <a:pt x="1496297" y="205902"/>
                  <a:pt x="1507324" y="218305"/>
                  <a:pt x="1514549" y="232756"/>
                </a:cubicBezTo>
                <a:cubicBezTo>
                  <a:pt x="1521222" y="246103"/>
                  <a:pt x="1525632" y="260465"/>
                  <a:pt x="1531174" y="274320"/>
                </a:cubicBezTo>
                <a:cubicBezTo>
                  <a:pt x="1540855" y="342085"/>
                  <a:pt x="1547800" y="380271"/>
                  <a:pt x="1547800" y="457200"/>
                </a:cubicBezTo>
                <a:cubicBezTo>
                  <a:pt x="1547800" y="501621"/>
                  <a:pt x="1543335" y="545950"/>
                  <a:pt x="1539487" y="590204"/>
                </a:cubicBezTo>
                <a:cubicBezTo>
                  <a:pt x="1537790" y="609724"/>
                  <a:pt x="1536557" y="629554"/>
                  <a:pt x="1531174" y="648393"/>
                </a:cubicBezTo>
                <a:cubicBezTo>
                  <a:pt x="1525377" y="668684"/>
                  <a:pt x="1513448" y="686750"/>
                  <a:pt x="1506236" y="706582"/>
                </a:cubicBezTo>
                <a:cubicBezTo>
                  <a:pt x="1499406" y="725364"/>
                  <a:pt x="1494091" y="763474"/>
                  <a:pt x="1489611" y="781396"/>
                </a:cubicBezTo>
                <a:cubicBezTo>
                  <a:pt x="1486014" y="795784"/>
                  <a:pt x="1468485" y="840272"/>
                  <a:pt x="1464672" y="847898"/>
                </a:cubicBezTo>
                <a:cubicBezTo>
                  <a:pt x="1460204" y="856834"/>
                  <a:pt x="1453589" y="864523"/>
                  <a:pt x="1448047" y="872836"/>
                </a:cubicBezTo>
                <a:cubicBezTo>
                  <a:pt x="1441199" y="900226"/>
                  <a:pt x="1437336" y="922042"/>
                  <a:pt x="1423109" y="947651"/>
                </a:cubicBezTo>
                <a:cubicBezTo>
                  <a:pt x="1416381" y="959762"/>
                  <a:pt x="1405432" y="969103"/>
                  <a:pt x="1398171" y="980902"/>
                </a:cubicBezTo>
                <a:cubicBezTo>
                  <a:pt x="1391877" y="991129"/>
                  <a:pt x="1358381" y="1057656"/>
                  <a:pt x="1339982" y="1080654"/>
                </a:cubicBezTo>
                <a:cubicBezTo>
                  <a:pt x="1335086" y="1086774"/>
                  <a:pt x="1327851" y="1090859"/>
                  <a:pt x="1323356" y="1097280"/>
                </a:cubicBezTo>
                <a:cubicBezTo>
                  <a:pt x="1308365" y="1118695"/>
                  <a:pt x="1296292" y="1142032"/>
                  <a:pt x="1281792" y="1163782"/>
                </a:cubicBezTo>
                <a:cubicBezTo>
                  <a:pt x="1274107" y="1175310"/>
                  <a:pt x="1264907" y="1185759"/>
                  <a:pt x="1256854" y="1197033"/>
                </a:cubicBezTo>
                <a:cubicBezTo>
                  <a:pt x="1251047" y="1205163"/>
                  <a:pt x="1246363" y="1214085"/>
                  <a:pt x="1240229" y="1221971"/>
                </a:cubicBezTo>
                <a:cubicBezTo>
                  <a:pt x="1146521" y="1342453"/>
                  <a:pt x="1175157" y="1311981"/>
                  <a:pt x="1115538" y="1371600"/>
                </a:cubicBezTo>
                <a:cubicBezTo>
                  <a:pt x="1101102" y="1414906"/>
                  <a:pt x="1116680" y="1380563"/>
                  <a:pt x="1090600" y="1413164"/>
                </a:cubicBezTo>
                <a:cubicBezTo>
                  <a:pt x="1084359" y="1420965"/>
                  <a:pt x="1080695" y="1430710"/>
                  <a:pt x="1073974" y="1438102"/>
                </a:cubicBezTo>
                <a:cubicBezTo>
                  <a:pt x="1052886" y="1461299"/>
                  <a:pt x="1029639" y="1482437"/>
                  <a:pt x="1007472" y="1504604"/>
                </a:cubicBezTo>
                <a:cubicBezTo>
                  <a:pt x="881731" y="1630345"/>
                  <a:pt x="991878" y="1525094"/>
                  <a:pt x="899407" y="1604356"/>
                </a:cubicBezTo>
                <a:cubicBezTo>
                  <a:pt x="893456" y="1609457"/>
                  <a:pt x="888902" y="1616086"/>
                  <a:pt x="882782" y="1620982"/>
                </a:cubicBezTo>
                <a:cubicBezTo>
                  <a:pt x="874980" y="1627223"/>
                  <a:pt x="865362" y="1631028"/>
                  <a:pt x="857843" y="1637607"/>
                </a:cubicBezTo>
                <a:cubicBezTo>
                  <a:pt x="843098" y="1650509"/>
                  <a:pt x="832583" y="1668303"/>
                  <a:pt x="816280" y="1679171"/>
                </a:cubicBezTo>
                <a:cubicBezTo>
                  <a:pt x="807967" y="1684713"/>
                  <a:pt x="799334" y="1689802"/>
                  <a:pt x="791342" y="1695796"/>
                </a:cubicBezTo>
                <a:cubicBezTo>
                  <a:pt x="777148" y="1706441"/>
                  <a:pt x="764992" y="1719918"/>
                  <a:pt x="749778" y="1729047"/>
                </a:cubicBezTo>
                <a:cubicBezTo>
                  <a:pt x="723213" y="1744986"/>
                  <a:pt x="693216" y="1754672"/>
                  <a:pt x="666651" y="1770611"/>
                </a:cubicBezTo>
                <a:cubicBezTo>
                  <a:pt x="653332" y="1778602"/>
                  <a:pt x="609726" y="1806211"/>
                  <a:pt x="591836" y="1812174"/>
                </a:cubicBezTo>
                <a:cubicBezTo>
                  <a:pt x="578432" y="1816642"/>
                  <a:pt x="564127" y="1817716"/>
                  <a:pt x="550272" y="1820487"/>
                </a:cubicBezTo>
                <a:lnTo>
                  <a:pt x="500396" y="1853738"/>
                </a:lnTo>
                <a:cubicBezTo>
                  <a:pt x="492083" y="1859280"/>
                  <a:pt x="482523" y="1863300"/>
                  <a:pt x="475458" y="1870364"/>
                </a:cubicBezTo>
                <a:cubicBezTo>
                  <a:pt x="469916" y="1875906"/>
                  <a:pt x="465552" y="1882957"/>
                  <a:pt x="458832" y="1886989"/>
                </a:cubicBezTo>
                <a:cubicBezTo>
                  <a:pt x="451318" y="1891497"/>
                  <a:pt x="441948" y="1891850"/>
                  <a:pt x="433894" y="1895302"/>
                </a:cubicBezTo>
                <a:cubicBezTo>
                  <a:pt x="348286" y="1931991"/>
                  <a:pt x="464276" y="1890717"/>
                  <a:pt x="350767" y="1928553"/>
                </a:cubicBezTo>
                <a:lnTo>
                  <a:pt x="275952" y="1953491"/>
                </a:lnTo>
                <a:lnTo>
                  <a:pt x="251014" y="1961804"/>
                </a:lnTo>
                <a:lnTo>
                  <a:pt x="226076" y="1970116"/>
                </a:lnTo>
                <a:cubicBezTo>
                  <a:pt x="195620" y="2000574"/>
                  <a:pt x="221297" y="1981338"/>
                  <a:pt x="159574" y="1995054"/>
                </a:cubicBezTo>
                <a:cubicBezTo>
                  <a:pt x="151020" y="1996955"/>
                  <a:pt x="143257" y="2001799"/>
                  <a:pt x="134636" y="2003367"/>
                </a:cubicBezTo>
                <a:cubicBezTo>
                  <a:pt x="112657" y="2007363"/>
                  <a:pt x="90301" y="2008909"/>
                  <a:pt x="68134" y="2011680"/>
                </a:cubicBezTo>
                <a:cubicBezTo>
                  <a:pt x="59821" y="2014451"/>
                  <a:pt x="51621" y="2017586"/>
                  <a:pt x="43196" y="2019993"/>
                </a:cubicBezTo>
                <a:cubicBezTo>
                  <a:pt x="32211" y="2023132"/>
                  <a:pt x="20888" y="2025022"/>
                  <a:pt x="9945" y="2028305"/>
                </a:cubicBezTo>
                <a:cubicBezTo>
                  <a:pt x="-6841" y="2033341"/>
                  <a:pt x="3017" y="2062942"/>
                  <a:pt x="1632" y="2069869"/>
                </a:cubicBezTo>
                <a:close/>
              </a:path>
            </a:pathLst>
          </a:custGeom>
          <a:solidFill>
            <a:srgbClr val="EDE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2FA4DD6B-9908-48EF-B50A-64017C6E87EA}"/>
              </a:ext>
            </a:extLst>
          </p:cNvPr>
          <p:cNvSpPr/>
          <p:nvPr/>
        </p:nvSpPr>
        <p:spPr>
          <a:xfrm rot="7657866" flipV="1">
            <a:off x="10804056" y="4648797"/>
            <a:ext cx="502656" cy="610334"/>
          </a:xfrm>
          <a:custGeom>
            <a:avLst/>
            <a:gdLst>
              <a:gd name="connsiteX0" fmla="*/ 1632 w 1547800"/>
              <a:gd name="connsiteY0" fmla="*/ 2069869 h 2069869"/>
              <a:gd name="connsiteX1" fmla="*/ 1632 w 1547800"/>
              <a:gd name="connsiteY1" fmla="*/ 2069869 h 2069869"/>
              <a:gd name="connsiteX2" fmla="*/ 51509 w 1547800"/>
              <a:gd name="connsiteY2" fmla="*/ 2011680 h 2069869"/>
              <a:gd name="connsiteX3" fmla="*/ 134636 w 1547800"/>
              <a:gd name="connsiteY3" fmla="*/ 1903614 h 2069869"/>
              <a:gd name="connsiteX4" fmla="*/ 192825 w 1547800"/>
              <a:gd name="connsiteY4" fmla="*/ 1828800 h 2069869"/>
              <a:gd name="connsiteX5" fmla="*/ 217763 w 1547800"/>
              <a:gd name="connsiteY5" fmla="*/ 1795549 h 2069869"/>
              <a:gd name="connsiteX6" fmla="*/ 242702 w 1547800"/>
              <a:gd name="connsiteY6" fmla="*/ 1753985 h 2069869"/>
              <a:gd name="connsiteX7" fmla="*/ 251014 w 1547800"/>
              <a:gd name="connsiteY7" fmla="*/ 1729047 h 2069869"/>
              <a:gd name="connsiteX8" fmla="*/ 267640 w 1547800"/>
              <a:gd name="connsiteY8" fmla="*/ 1687484 h 2069869"/>
              <a:gd name="connsiteX9" fmla="*/ 292578 w 1547800"/>
              <a:gd name="connsiteY9" fmla="*/ 1562793 h 2069869"/>
              <a:gd name="connsiteX10" fmla="*/ 309203 w 1547800"/>
              <a:gd name="connsiteY10" fmla="*/ 1471353 h 2069869"/>
              <a:gd name="connsiteX11" fmla="*/ 325829 w 1547800"/>
              <a:gd name="connsiteY11" fmla="*/ 1354974 h 2069869"/>
              <a:gd name="connsiteX12" fmla="*/ 342454 w 1547800"/>
              <a:gd name="connsiteY12" fmla="*/ 1296785 h 2069869"/>
              <a:gd name="connsiteX13" fmla="*/ 359080 w 1547800"/>
              <a:gd name="connsiteY13" fmla="*/ 1188720 h 2069869"/>
              <a:gd name="connsiteX14" fmla="*/ 375705 w 1547800"/>
              <a:gd name="connsiteY14" fmla="*/ 1080654 h 2069869"/>
              <a:gd name="connsiteX15" fmla="*/ 400643 w 1547800"/>
              <a:gd name="connsiteY15" fmla="*/ 872836 h 2069869"/>
              <a:gd name="connsiteX16" fmla="*/ 408956 w 1547800"/>
              <a:gd name="connsiteY16" fmla="*/ 814647 h 2069869"/>
              <a:gd name="connsiteX17" fmla="*/ 417269 w 1547800"/>
              <a:gd name="connsiteY17" fmla="*/ 773084 h 2069869"/>
              <a:gd name="connsiteX18" fmla="*/ 433894 w 1547800"/>
              <a:gd name="connsiteY18" fmla="*/ 689956 h 2069869"/>
              <a:gd name="connsiteX19" fmla="*/ 467145 w 1547800"/>
              <a:gd name="connsiteY19" fmla="*/ 615142 h 2069869"/>
              <a:gd name="connsiteX20" fmla="*/ 483771 w 1547800"/>
              <a:gd name="connsiteY20" fmla="*/ 590204 h 2069869"/>
              <a:gd name="connsiteX21" fmla="*/ 500396 w 1547800"/>
              <a:gd name="connsiteY21" fmla="*/ 523702 h 2069869"/>
              <a:gd name="connsiteX22" fmla="*/ 517022 w 1547800"/>
              <a:gd name="connsiteY22" fmla="*/ 498764 h 2069869"/>
              <a:gd name="connsiteX23" fmla="*/ 541960 w 1547800"/>
              <a:gd name="connsiteY23" fmla="*/ 473825 h 2069869"/>
              <a:gd name="connsiteX24" fmla="*/ 558585 w 1547800"/>
              <a:gd name="connsiteY24" fmla="*/ 440574 h 2069869"/>
              <a:gd name="connsiteX25" fmla="*/ 583523 w 1547800"/>
              <a:gd name="connsiteY25" fmla="*/ 415636 h 2069869"/>
              <a:gd name="connsiteX26" fmla="*/ 625087 w 1547800"/>
              <a:gd name="connsiteY26" fmla="*/ 357447 h 2069869"/>
              <a:gd name="connsiteX27" fmla="*/ 633400 w 1547800"/>
              <a:gd name="connsiteY27" fmla="*/ 332509 h 2069869"/>
              <a:gd name="connsiteX28" fmla="*/ 658338 w 1547800"/>
              <a:gd name="connsiteY28" fmla="*/ 315884 h 2069869"/>
              <a:gd name="connsiteX29" fmla="*/ 716527 w 1547800"/>
              <a:gd name="connsiteY29" fmla="*/ 257694 h 2069869"/>
              <a:gd name="connsiteX30" fmla="*/ 749778 w 1547800"/>
              <a:gd name="connsiteY30" fmla="*/ 224444 h 2069869"/>
              <a:gd name="connsiteX31" fmla="*/ 816280 w 1547800"/>
              <a:gd name="connsiteY31" fmla="*/ 149629 h 2069869"/>
              <a:gd name="connsiteX32" fmla="*/ 849531 w 1547800"/>
              <a:gd name="connsiteY32" fmla="*/ 124691 h 2069869"/>
              <a:gd name="connsiteX33" fmla="*/ 874469 w 1547800"/>
              <a:gd name="connsiteY33" fmla="*/ 108065 h 2069869"/>
              <a:gd name="connsiteX34" fmla="*/ 940971 w 1547800"/>
              <a:gd name="connsiteY34" fmla="*/ 58189 h 2069869"/>
              <a:gd name="connsiteX35" fmla="*/ 982534 w 1547800"/>
              <a:gd name="connsiteY35" fmla="*/ 33251 h 2069869"/>
              <a:gd name="connsiteX36" fmla="*/ 999160 w 1547800"/>
              <a:gd name="connsiteY36" fmla="*/ 16625 h 2069869"/>
              <a:gd name="connsiteX37" fmla="*/ 1057349 w 1547800"/>
              <a:gd name="connsiteY37" fmla="*/ 0 h 2069869"/>
              <a:gd name="connsiteX38" fmla="*/ 1165414 w 1547800"/>
              <a:gd name="connsiteY38" fmla="*/ 8313 h 2069869"/>
              <a:gd name="connsiteX39" fmla="*/ 1231916 w 1547800"/>
              <a:gd name="connsiteY39" fmla="*/ 16625 h 2069869"/>
              <a:gd name="connsiteX40" fmla="*/ 1414796 w 1547800"/>
              <a:gd name="connsiteY40" fmla="*/ 24938 h 2069869"/>
              <a:gd name="connsiteX41" fmla="*/ 1439734 w 1547800"/>
              <a:gd name="connsiteY41" fmla="*/ 49876 h 2069869"/>
              <a:gd name="connsiteX42" fmla="*/ 1456360 w 1547800"/>
              <a:gd name="connsiteY42" fmla="*/ 99753 h 2069869"/>
              <a:gd name="connsiteX43" fmla="*/ 1472985 w 1547800"/>
              <a:gd name="connsiteY43" fmla="*/ 141316 h 2069869"/>
              <a:gd name="connsiteX44" fmla="*/ 1489611 w 1547800"/>
              <a:gd name="connsiteY44" fmla="*/ 191193 h 2069869"/>
              <a:gd name="connsiteX45" fmla="*/ 1514549 w 1547800"/>
              <a:gd name="connsiteY45" fmla="*/ 232756 h 2069869"/>
              <a:gd name="connsiteX46" fmla="*/ 1531174 w 1547800"/>
              <a:gd name="connsiteY46" fmla="*/ 274320 h 2069869"/>
              <a:gd name="connsiteX47" fmla="*/ 1547800 w 1547800"/>
              <a:gd name="connsiteY47" fmla="*/ 457200 h 2069869"/>
              <a:gd name="connsiteX48" fmla="*/ 1539487 w 1547800"/>
              <a:gd name="connsiteY48" fmla="*/ 590204 h 2069869"/>
              <a:gd name="connsiteX49" fmla="*/ 1531174 w 1547800"/>
              <a:gd name="connsiteY49" fmla="*/ 648393 h 2069869"/>
              <a:gd name="connsiteX50" fmla="*/ 1506236 w 1547800"/>
              <a:gd name="connsiteY50" fmla="*/ 706582 h 2069869"/>
              <a:gd name="connsiteX51" fmla="*/ 1489611 w 1547800"/>
              <a:gd name="connsiteY51" fmla="*/ 781396 h 2069869"/>
              <a:gd name="connsiteX52" fmla="*/ 1464672 w 1547800"/>
              <a:gd name="connsiteY52" fmla="*/ 847898 h 2069869"/>
              <a:gd name="connsiteX53" fmla="*/ 1448047 w 1547800"/>
              <a:gd name="connsiteY53" fmla="*/ 872836 h 2069869"/>
              <a:gd name="connsiteX54" fmla="*/ 1423109 w 1547800"/>
              <a:gd name="connsiteY54" fmla="*/ 947651 h 2069869"/>
              <a:gd name="connsiteX55" fmla="*/ 1398171 w 1547800"/>
              <a:gd name="connsiteY55" fmla="*/ 980902 h 2069869"/>
              <a:gd name="connsiteX56" fmla="*/ 1339982 w 1547800"/>
              <a:gd name="connsiteY56" fmla="*/ 1080654 h 2069869"/>
              <a:gd name="connsiteX57" fmla="*/ 1323356 w 1547800"/>
              <a:gd name="connsiteY57" fmla="*/ 1097280 h 2069869"/>
              <a:gd name="connsiteX58" fmla="*/ 1281792 w 1547800"/>
              <a:gd name="connsiteY58" fmla="*/ 1163782 h 2069869"/>
              <a:gd name="connsiteX59" fmla="*/ 1256854 w 1547800"/>
              <a:gd name="connsiteY59" fmla="*/ 1197033 h 2069869"/>
              <a:gd name="connsiteX60" fmla="*/ 1240229 w 1547800"/>
              <a:gd name="connsiteY60" fmla="*/ 1221971 h 2069869"/>
              <a:gd name="connsiteX61" fmla="*/ 1115538 w 1547800"/>
              <a:gd name="connsiteY61" fmla="*/ 1371600 h 2069869"/>
              <a:gd name="connsiteX62" fmla="*/ 1090600 w 1547800"/>
              <a:gd name="connsiteY62" fmla="*/ 1413164 h 2069869"/>
              <a:gd name="connsiteX63" fmla="*/ 1073974 w 1547800"/>
              <a:gd name="connsiteY63" fmla="*/ 1438102 h 2069869"/>
              <a:gd name="connsiteX64" fmla="*/ 1007472 w 1547800"/>
              <a:gd name="connsiteY64" fmla="*/ 1504604 h 2069869"/>
              <a:gd name="connsiteX65" fmla="*/ 899407 w 1547800"/>
              <a:gd name="connsiteY65" fmla="*/ 1604356 h 2069869"/>
              <a:gd name="connsiteX66" fmla="*/ 882782 w 1547800"/>
              <a:gd name="connsiteY66" fmla="*/ 1620982 h 2069869"/>
              <a:gd name="connsiteX67" fmla="*/ 857843 w 1547800"/>
              <a:gd name="connsiteY67" fmla="*/ 1637607 h 2069869"/>
              <a:gd name="connsiteX68" fmla="*/ 816280 w 1547800"/>
              <a:gd name="connsiteY68" fmla="*/ 1679171 h 2069869"/>
              <a:gd name="connsiteX69" fmla="*/ 791342 w 1547800"/>
              <a:gd name="connsiteY69" fmla="*/ 1695796 h 2069869"/>
              <a:gd name="connsiteX70" fmla="*/ 749778 w 1547800"/>
              <a:gd name="connsiteY70" fmla="*/ 1729047 h 2069869"/>
              <a:gd name="connsiteX71" fmla="*/ 666651 w 1547800"/>
              <a:gd name="connsiteY71" fmla="*/ 1770611 h 2069869"/>
              <a:gd name="connsiteX72" fmla="*/ 591836 w 1547800"/>
              <a:gd name="connsiteY72" fmla="*/ 1812174 h 2069869"/>
              <a:gd name="connsiteX73" fmla="*/ 550272 w 1547800"/>
              <a:gd name="connsiteY73" fmla="*/ 1820487 h 2069869"/>
              <a:gd name="connsiteX74" fmla="*/ 500396 w 1547800"/>
              <a:gd name="connsiteY74" fmla="*/ 1853738 h 2069869"/>
              <a:gd name="connsiteX75" fmla="*/ 475458 w 1547800"/>
              <a:gd name="connsiteY75" fmla="*/ 1870364 h 2069869"/>
              <a:gd name="connsiteX76" fmla="*/ 458832 w 1547800"/>
              <a:gd name="connsiteY76" fmla="*/ 1886989 h 2069869"/>
              <a:gd name="connsiteX77" fmla="*/ 433894 w 1547800"/>
              <a:gd name="connsiteY77" fmla="*/ 1895302 h 2069869"/>
              <a:gd name="connsiteX78" fmla="*/ 350767 w 1547800"/>
              <a:gd name="connsiteY78" fmla="*/ 1928553 h 2069869"/>
              <a:gd name="connsiteX79" fmla="*/ 275952 w 1547800"/>
              <a:gd name="connsiteY79" fmla="*/ 1953491 h 2069869"/>
              <a:gd name="connsiteX80" fmla="*/ 251014 w 1547800"/>
              <a:gd name="connsiteY80" fmla="*/ 1961804 h 2069869"/>
              <a:gd name="connsiteX81" fmla="*/ 226076 w 1547800"/>
              <a:gd name="connsiteY81" fmla="*/ 1970116 h 2069869"/>
              <a:gd name="connsiteX82" fmla="*/ 159574 w 1547800"/>
              <a:gd name="connsiteY82" fmla="*/ 1995054 h 2069869"/>
              <a:gd name="connsiteX83" fmla="*/ 134636 w 1547800"/>
              <a:gd name="connsiteY83" fmla="*/ 2003367 h 2069869"/>
              <a:gd name="connsiteX84" fmla="*/ 68134 w 1547800"/>
              <a:gd name="connsiteY84" fmla="*/ 2011680 h 2069869"/>
              <a:gd name="connsiteX85" fmla="*/ 43196 w 1547800"/>
              <a:gd name="connsiteY85" fmla="*/ 2019993 h 2069869"/>
              <a:gd name="connsiteX86" fmla="*/ 9945 w 1547800"/>
              <a:gd name="connsiteY86" fmla="*/ 2028305 h 2069869"/>
              <a:gd name="connsiteX87" fmla="*/ 1632 w 1547800"/>
              <a:gd name="connsiteY87" fmla="*/ 2069869 h 2069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547800" h="2069869">
                <a:moveTo>
                  <a:pt x="1632" y="2069869"/>
                </a:moveTo>
                <a:lnTo>
                  <a:pt x="1632" y="2069869"/>
                </a:lnTo>
                <a:cubicBezTo>
                  <a:pt x="18258" y="2050473"/>
                  <a:pt x="35399" y="2031507"/>
                  <a:pt x="51509" y="2011680"/>
                </a:cubicBezTo>
                <a:cubicBezTo>
                  <a:pt x="138281" y="1904884"/>
                  <a:pt x="81938" y="1971369"/>
                  <a:pt x="134636" y="1903614"/>
                </a:cubicBezTo>
                <a:cubicBezTo>
                  <a:pt x="207971" y="1809327"/>
                  <a:pt x="132699" y="1908968"/>
                  <a:pt x="192825" y="1828800"/>
                </a:cubicBezTo>
                <a:lnTo>
                  <a:pt x="217763" y="1795549"/>
                </a:lnTo>
                <a:cubicBezTo>
                  <a:pt x="241314" y="1724899"/>
                  <a:pt x="208467" y="1811044"/>
                  <a:pt x="242702" y="1753985"/>
                </a:cubicBezTo>
                <a:cubicBezTo>
                  <a:pt x="247210" y="1746471"/>
                  <a:pt x="247937" y="1737251"/>
                  <a:pt x="251014" y="1729047"/>
                </a:cubicBezTo>
                <a:cubicBezTo>
                  <a:pt x="256253" y="1715075"/>
                  <a:pt x="262098" y="1701338"/>
                  <a:pt x="267640" y="1687484"/>
                </a:cubicBezTo>
                <a:lnTo>
                  <a:pt x="292578" y="1562793"/>
                </a:lnTo>
                <a:cubicBezTo>
                  <a:pt x="299742" y="1526975"/>
                  <a:pt x="303883" y="1508596"/>
                  <a:pt x="309203" y="1471353"/>
                </a:cubicBezTo>
                <a:cubicBezTo>
                  <a:pt x="313579" y="1440721"/>
                  <a:pt x="318391" y="1387205"/>
                  <a:pt x="325829" y="1354974"/>
                </a:cubicBezTo>
                <a:cubicBezTo>
                  <a:pt x="330365" y="1335318"/>
                  <a:pt x="337918" y="1316441"/>
                  <a:pt x="342454" y="1296785"/>
                </a:cubicBezTo>
                <a:cubicBezTo>
                  <a:pt x="347239" y="1276049"/>
                  <a:pt x="356229" y="1207253"/>
                  <a:pt x="359080" y="1188720"/>
                </a:cubicBezTo>
                <a:cubicBezTo>
                  <a:pt x="368319" y="1128662"/>
                  <a:pt x="367675" y="1144898"/>
                  <a:pt x="375705" y="1080654"/>
                </a:cubicBezTo>
                <a:cubicBezTo>
                  <a:pt x="384359" y="1011423"/>
                  <a:pt x="390776" y="941904"/>
                  <a:pt x="400643" y="872836"/>
                </a:cubicBezTo>
                <a:cubicBezTo>
                  <a:pt x="403414" y="853440"/>
                  <a:pt x="405735" y="833974"/>
                  <a:pt x="408956" y="814647"/>
                </a:cubicBezTo>
                <a:cubicBezTo>
                  <a:pt x="411279" y="800711"/>
                  <a:pt x="414741" y="786985"/>
                  <a:pt x="417269" y="773084"/>
                </a:cubicBezTo>
                <a:cubicBezTo>
                  <a:pt x="422178" y="746083"/>
                  <a:pt x="425075" y="716414"/>
                  <a:pt x="433894" y="689956"/>
                </a:cubicBezTo>
                <a:cubicBezTo>
                  <a:pt x="441017" y="668588"/>
                  <a:pt x="455561" y="635414"/>
                  <a:pt x="467145" y="615142"/>
                </a:cubicBezTo>
                <a:cubicBezTo>
                  <a:pt x="472102" y="606468"/>
                  <a:pt x="478229" y="598517"/>
                  <a:pt x="483771" y="590204"/>
                </a:cubicBezTo>
                <a:cubicBezTo>
                  <a:pt x="489313" y="568037"/>
                  <a:pt x="487721" y="542714"/>
                  <a:pt x="500396" y="523702"/>
                </a:cubicBezTo>
                <a:cubicBezTo>
                  <a:pt x="505938" y="515389"/>
                  <a:pt x="510626" y="506439"/>
                  <a:pt x="517022" y="498764"/>
                </a:cubicBezTo>
                <a:cubicBezTo>
                  <a:pt x="524548" y="489733"/>
                  <a:pt x="535127" y="483391"/>
                  <a:pt x="541960" y="473825"/>
                </a:cubicBezTo>
                <a:cubicBezTo>
                  <a:pt x="549162" y="463741"/>
                  <a:pt x="551382" y="450658"/>
                  <a:pt x="558585" y="440574"/>
                </a:cubicBezTo>
                <a:cubicBezTo>
                  <a:pt x="565418" y="431008"/>
                  <a:pt x="576469" y="425041"/>
                  <a:pt x="583523" y="415636"/>
                </a:cubicBezTo>
                <a:cubicBezTo>
                  <a:pt x="641470" y="338375"/>
                  <a:pt x="582982" y="399554"/>
                  <a:pt x="625087" y="357447"/>
                </a:cubicBezTo>
                <a:cubicBezTo>
                  <a:pt x="627858" y="349134"/>
                  <a:pt x="627926" y="339351"/>
                  <a:pt x="633400" y="332509"/>
                </a:cubicBezTo>
                <a:cubicBezTo>
                  <a:pt x="639641" y="324708"/>
                  <a:pt x="650912" y="322567"/>
                  <a:pt x="658338" y="315884"/>
                </a:cubicBezTo>
                <a:cubicBezTo>
                  <a:pt x="678727" y="297534"/>
                  <a:pt x="697130" y="277091"/>
                  <a:pt x="716527" y="257694"/>
                </a:cubicBezTo>
                <a:cubicBezTo>
                  <a:pt x="727611" y="246610"/>
                  <a:pt x="739986" y="236684"/>
                  <a:pt x="749778" y="224444"/>
                </a:cubicBezTo>
                <a:cubicBezTo>
                  <a:pt x="775541" y="192240"/>
                  <a:pt x="785749" y="176344"/>
                  <a:pt x="816280" y="149629"/>
                </a:cubicBezTo>
                <a:cubicBezTo>
                  <a:pt x="826707" y="140506"/>
                  <a:pt x="838257" y="132744"/>
                  <a:pt x="849531" y="124691"/>
                </a:cubicBezTo>
                <a:cubicBezTo>
                  <a:pt x="857661" y="118884"/>
                  <a:pt x="866950" y="114644"/>
                  <a:pt x="874469" y="108065"/>
                </a:cubicBezTo>
                <a:cubicBezTo>
                  <a:pt x="981400" y="14499"/>
                  <a:pt x="870981" y="93184"/>
                  <a:pt x="940971" y="58189"/>
                </a:cubicBezTo>
                <a:cubicBezTo>
                  <a:pt x="955422" y="50963"/>
                  <a:pt x="969387" y="42642"/>
                  <a:pt x="982534" y="33251"/>
                </a:cubicBezTo>
                <a:cubicBezTo>
                  <a:pt x="988912" y="28695"/>
                  <a:pt x="992439" y="20657"/>
                  <a:pt x="999160" y="16625"/>
                </a:cubicBezTo>
                <a:cubicBezTo>
                  <a:pt x="1007675" y="11516"/>
                  <a:pt x="1051143" y="1552"/>
                  <a:pt x="1057349" y="0"/>
                </a:cubicBezTo>
                <a:lnTo>
                  <a:pt x="1165414" y="8313"/>
                </a:lnTo>
                <a:cubicBezTo>
                  <a:pt x="1187653" y="10431"/>
                  <a:pt x="1209626" y="15139"/>
                  <a:pt x="1231916" y="16625"/>
                </a:cubicBezTo>
                <a:cubicBezTo>
                  <a:pt x="1292804" y="20684"/>
                  <a:pt x="1353836" y="22167"/>
                  <a:pt x="1414796" y="24938"/>
                </a:cubicBezTo>
                <a:cubicBezTo>
                  <a:pt x="1423109" y="33251"/>
                  <a:pt x="1434025" y="39600"/>
                  <a:pt x="1439734" y="49876"/>
                </a:cubicBezTo>
                <a:cubicBezTo>
                  <a:pt x="1448245" y="65196"/>
                  <a:pt x="1449851" y="83481"/>
                  <a:pt x="1456360" y="99753"/>
                </a:cubicBezTo>
                <a:cubicBezTo>
                  <a:pt x="1461902" y="113607"/>
                  <a:pt x="1467886" y="127293"/>
                  <a:pt x="1472985" y="141316"/>
                </a:cubicBezTo>
                <a:cubicBezTo>
                  <a:pt x="1478974" y="157786"/>
                  <a:pt x="1482359" y="175239"/>
                  <a:pt x="1489611" y="191193"/>
                </a:cubicBezTo>
                <a:cubicBezTo>
                  <a:pt x="1496297" y="205902"/>
                  <a:pt x="1507324" y="218305"/>
                  <a:pt x="1514549" y="232756"/>
                </a:cubicBezTo>
                <a:cubicBezTo>
                  <a:pt x="1521222" y="246103"/>
                  <a:pt x="1525632" y="260465"/>
                  <a:pt x="1531174" y="274320"/>
                </a:cubicBezTo>
                <a:cubicBezTo>
                  <a:pt x="1540855" y="342085"/>
                  <a:pt x="1547800" y="380271"/>
                  <a:pt x="1547800" y="457200"/>
                </a:cubicBezTo>
                <a:cubicBezTo>
                  <a:pt x="1547800" y="501621"/>
                  <a:pt x="1543335" y="545950"/>
                  <a:pt x="1539487" y="590204"/>
                </a:cubicBezTo>
                <a:cubicBezTo>
                  <a:pt x="1537790" y="609724"/>
                  <a:pt x="1536557" y="629554"/>
                  <a:pt x="1531174" y="648393"/>
                </a:cubicBezTo>
                <a:cubicBezTo>
                  <a:pt x="1525377" y="668684"/>
                  <a:pt x="1513448" y="686750"/>
                  <a:pt x="1506236" y="706582"/>
                </a:cubicBezTo>
                <a:cubicBezTo>
                  <a:pt x="1499406" y="725364"/>
                  <a:pt x="1494091" y="763474"/>
                  <a:pt x="1489611" y="781396"/>
                </a:cubicBezTo>
                <a:cubicBezTo>
                  <a:pt x="1486014" y="795784"/>
                  <a:pt x="1468485" y="840272"/>
                  <a:pt x="1464672" y="847898"/>
                </a:cubicBezTo>
                <a:cubicBezTo>
                  <a:pt x="1460204" y="856834"/>
                  <a:pt x="1453589" y="864523"/>
                  <a:pt x="1448047" y="872836"/>
                </a:cubicBezTo>
                <a:cubicBezTo>
                  <a:pt x="1441199" y="900226"/>
                  <a:pt x="1437336" y="922042"/>
                  <a:pt x="1423109" y="947651"/>
                </a:cubicBezTo>
                <a:cubicBezTo>
                  <a:pt x="1416381" y="959762"/>
                  <a:pt x="1405432" y="969103"/>
                  <a:pt x="1398171" y="980902"/>
                </a:cubicBezTo>
                <a:cubicBezTo>
                  <a:pt x="1391877" y="991129"/>
                  <a:pt x="1358381" y="1057656"/>
                  <a:pt x="1339982" y="1080654"/>
                </a:cubicBezTo>
                <a:cubicBezTo>
                  <a:pt x="1335086" y="1086774"/>
                  <a:pt x="1327851" y="1090859"/>
                  <a:pt x="1323356" y="1097280"/>
                </a:cubicBezTo>
                <a:cubicBezTo>
                  <a:pt x="1308365" y="1118695"/>
                  <a:pt x="1296292" y="1142032"/>
                  <a:pt x="1281792" y="1163782"/>
                </a:cubicBezTo>
                <a:cubicBezTo>
                  <a:pt x="1274107" y="1175310"/>
                  <a:pt x="1264907" y="1185759"/>
                  <a:pt x="1256854" y="1197033"/>
                </a:cubicBezTo>
                <a:cubicBezTo>
                  <a:pt x="1251047" y="1205163"/>
                  <a:pt x="1246363" y="1214085"/>
                  <a:pt x="1240229" y="1221971"/>
                </a:cubicBezTo>
                <a:cubicBezTo>
                  <a:pt x="1146521" y="1342453"/>
                  <a:pt x="1175157" y="1311981"/>
                  <a:pt x="1115538" y="1371600"/>
                </a:cubicBezTo>
                <a:cubicBezTo>
                  <a:pt x="1101102" y="1414906"/>
                  <a:pt x="1116680" y="1380563"/>
                  <a:pt x="1090600" y="1413164"/>
                </a:cubicBezTo>
                <a:cubicBezTo>
                  <a:pt x="1084359" y="1420965"/>
                  <a:pt x="1080695" y="1430710"/>
                  <a:pt x="1073974" y="1438102"/>
                </a:cubicBezTo>
                <a:cubicBezTo>
                  <a:pt x="1052886" y="1461299"/>
                  <a:pt x="1029639" y="1482437"/>
                  <a:pt x="1007472" y="1504604"/>
                </a:cubicBezTo>
                <a:cubicBezTo>
                  <a:pt x="881731" y="1630345"/>
                  <a:pt x="991878" y="1525094"/>
                  <a:pt x="899407" y="1604356"/>
                </a:cubicBezTo>
                <a:cubicBezTo>
                  <a:pt x="893456" y="1609457"/>
                  <a:pt x="888902" y="1616086"/>
                  <a:pt x="882782" y="1620982"/>
                </a:cubicBezTo>
                <a:cubicBezTo>
                  <a:pt x="874980" y="1627223"/>
                  <a:pt x="865362" y="1631028"/>
                  <a:pt x="857843" y="1637607"/>
                </a:cubicBezTo>
                <a:cubicBezTo>
                  <a:pt x="843098" y="1650509"/>
                  <a:pt x="832583" y="1668303"/>
                  <a:pt x="816280" y="1679171"/>
                </a:cubicBezTo>
                <a:cubicBezTo>
                  <a:pt x="807967" y="1684713"/>
                  <a:pt x="799334" y="1689802"/>
                  <a:pt x="791342" y="1695796"/>
                </a:cubicBezTo>
                <a:cubicBezTo>
                  <a:pt x="777148" y="1706441"/>
                  <a:pt x="764992" y="1719918"/>
                  <a:pt x="749778" y="1729047"/>
                </a:cubicBezTo>
                <a:cubicBezTo>
                  <a:pt x="723213" y="1744986"/>
                  <a:pt x="693216" y="1754672"/>
                  <a:pt x="666651" y="1770611"/>
                </a:cubicBezTo>
                <a:cubicBezTo>
                  <a:pt x="653332" y="1778602"/>
                  <a:pt x="609726" y="1806211"/>
                  <a:pt x="591836" y="1812174"/>
                </a:cubicBezTo>
                <a:cubicBezTo>
                  <a:pt x="578432" y="1816642"/>
                  <a:pt x="564127" y="1817716"/>
                  <a:pt x="550272" y="1820487"/>
                </a:cubicBezTo>
                <a:lnTo>
                  <a:pt x="500396" y="1853738"/>
                </a:lnTo>
                <a:cubicBezTo>
                  <a:pt x="492083" y="1859280"/>
                  <a:pt x="482523" y="1863300"/>
                  <a:pt x="475458" y="1870364"/>
                </a:cubicBezTo>
                <a:cubicBezTo>
                  <a:pt x="469916" y="1875906"/>
                  <a:pt x="465552" y="1882957"/>
                  <a:pt x="458832" y="1886989"/>
                </a:cubicBezTo>
                <a:cubicBezTo>
                  <a:pt x="451318" y="1891497"/>
                  <a:pt x="441948" y="1891850"/>
                  <a:pt x="433894" y="1895302"/>
                </a:cubicBezTo>
                <a:cubicBezTo>
                  <a:pt x="348286" y="1931991"/>
                  <a:pt x="464276" y="1890717"/>
                  <a:pt x="350767" y="1928553"/>
                </a:cubicBezTo>
                <a:lnTo>
                  <a:pt x="275952" y="1953491"/>
                </a:lnTo>
                <a:lnTo>
                  <a:pt x="251014" y="1961804"/>
                </a:lnTo>
                <a:lnTo>
                  <a:pt x="226076" y="1970116"/>
                </a:lnTo>
                <a:cubicBezTo>
                  <a:pt x="195620" y="2000574"/>
                  <a:pt x="221297" y="1981338"/>
                  <a:pt x="159574" y="1995054"/>
                </a:cubicBezTo>
                <a:cubicBezTo>
                  <a:pt x="151020" y="1996955"/>
                  <a:pt x="143257" y="2001799"/>
                  <a:pt x="134636" y="2003367"/>
                </a:cubicBezTo>
                <a:cubicBezTo>
                  <a:pt x="112657" y="2007363"/>
                  <a:pt x="90301" y="2008909"/>
                  <a:pt x="68134" y="2011680"/>
                </a:cubicBezTo>
                <a:cubicBezTo>
                  <a:pt x="59821" y="2014451"/>
                  <a:pt x="51621" y="2017586"/>
                  <a:pt x="43196" y="2019993"/>
                </a:cubicBezTo>
                <a:cubicBezTo>
                  <a:pt x="32211" y="2023132"/>
                  <a:pt x="20888" y="2025022"/>
                  <a:pt x="9945" y="2028305"/>
                </a:cubicBezTo>
                <a:cubicBezTo>
                  <a:pt x="-6841" y="2033341"/>
                  <a:pt x="3017" y="2062942"/>
                  <a:pt x="1632" y="2069869"/>
                </a:cubicBezTo>
                <a:close/>
              </a:path>
            </a:pathLst>
          </a:custGeom>
          <a:solidFill>
            <a:srgbClr val="EDE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C80B45-0238-413B-8111-7F9B95D75DC3}"/>
              </a:ext>
            </a:extLst>
          </p:cNvPr>
          <p:cNvSpPr txBox="1"/>
          <p:nvPr/>
        </p:nvSpPr>
        <p:spPr>
          <a:xfrm>
            <a:off x="10828723" y="4784748"/>
            <a:ext cx="955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>
                <a:solidFill>
                  <a:srgbClr val="38638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?</a:t>
            </a:r>
            <a:endParaRPr lang="ko-KR" altLang="en-US" dirty="0">
              <a:solidFill>
                <a:srgbClr val="386389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C588AE-5369-4C3A-87BC-62EF2D6251E0}"/>
              </a:ext>
            </a:extLst>
          </p:cNvPr>
          <p:cNvSpPr txBox="1"/>
          <p:nvPr/>
        </p:nvSpPr>
        <p:spPr>
          <a:xfrm>
            <a:off x="2618312" y="273000"/>
            <a:ext cx="6955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KDT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SF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- 3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 데이터 분석 프로젝트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2505D6-F39A-4F94-ADBF-12E338D7C166}"/>
              </a:ext>
            </a:extLst>
          </p:cNvPr>
          <p:cNvSpPr txBox="1"/>
          <p:nvPr/>
        </p:nvSpPr>
        <p:spPr>
          <a:xfrm>
            <a:off x="5807098" y="1954564"/>
            <a:ext cx="564342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b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모혁진</a:t>
            </a:r>
            <a:endParaRPr lang="en-US" altLang="ko-KR" sz="28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9389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B1BBB1E-1248-4DCC-B305-DC40DE6F5232}"/>
              </a:ext>
            </a:extLst>
          </p:cNvPr>
          <p:cNvSpPr/>
          <p:nvPr/>
        </p:nvSpPr>
        <p:spPr>
          <a:xfrm>
            <a:off x="0" y="0"/>
            <a:ext cx="12192000" cy="322118"/>
          </a:xfrm>
          <a:prstGeom prst="rect">
            <a:avLst/>
          </a:prstGeom>
          <a:solidFill>
            <a:srgbClr val="386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사각형: 잘린 위쪽 모서리 8">
            <a:extLst>
              <a:ext uri="{FF2B5EF4-FFF2-40B4-BE49-F238E27FC236}">
                <a16:creationId xmlns:a16="http://schemas.microsoft.com/office/drawing/2014/main" id="{9F8AF939-0C44-4033-82A4-F69E09CF737B}"/>
              </a:ext>
            </a:extLst>
          </p:cNvPr>
          <p:cNvSpPr/>
          <p:nvPr/>
        </p:nvSpPr>
        <p:spPr>
          <a:xfrm>
            <a:off x="-24683" y="0"/>
            <a:ext cx="2005440" cy="2179398"/>
          </a:xfrm>
          <a:prstGeom prst="snip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3FB31CA-FD90-40A4-B34B-540C21B761FF}"/>
              </a:ext>
            </a:extLst>
          </p:cNvPr>
          <p:cNvSpPr/>
          <p:nvPr/>
        </p:nvSpPr>
        <p:spPr>
          <a:xfrm>
            <a:off x="0" y="6692497"/>
            <a:ext cx="12192000" cy="165503"/>
          </a:xfrm>
          <a:prstGeom prst="rect">
            <a:avLst/>
          </a:prstGeom>
          <a:solidFill>
            <a:srgbClr val="386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7AB2D4-3215-ADCA-DBA1-DF4601781D0E}"/>
              </a:ext>
            </a:extLst>
          </p:cNvPr>
          <p:cNvSpPr txBox="1"/>
          <p:nvPr/>
        </p:nvSpPr>
        <p:spPr>
          <a:xfrm>
            <a:off x="303016" y="64306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rgbClr val="386389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KoPubWorld돋움체 Bold" panose="00000800000000000000" pitchFamily="2" charset="-127"/>
              </a:rPr>
              <a:t>02. </a:t>
            </a:r>
            <a:r>
              <a:rPr lang="ko-KR" altLang="en-US" sz="1400" b="1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rgbClr val="386389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KoPubWorld돋움체 Bold" panose="00000800000000000000" pitchFamily="2" charset="-127"/>
              </a:rPr>
              <a:t>데이터 분석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2A5380-EFBD-3276-E234-0C5C5D87E468}"/>
              </a:ext>
            </a:extLst>
          </p:cNvPr>
          <p:cNvSpPr txBox="1"/>
          <p:nvPr/>
        </p:nvSpPr>
        <p:spPr>
          <a:xfrm>
            <a:off x="1533098" y="511344"/>
            <a:ext cx="3047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서울시 안심이</a:t>
            </a:r>
            <a:r>
              <a:rPr lang="en-US" altLang="ko-KR" sz="18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CCTV </a:t>
            </a:r>
            <a:r>
              <a:rPr lang="ko-KR" altLang="en-US" sz="18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설치 현황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83A7A9-3884-9F38-B99D-D326116F6E38}"/>
              </a:ext>
            </a:extLst>
          </p:cNvPr>
          <p:cNvSpPr txBox="1"/>
          <p:nvPr/>
        </p:nvSpPr>
        <p:spPr>
          <a:xfrm>
            <a:off x="1689703" y="5514865"/>
            <a:ext cx="2738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강남구</a:t>
            </a:r>
            <a:r>
              <a:rPr lang="ko-KR" altLang="en-US" sz="18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 가장 많이 설치</a:t>
            </a:r>
            <a:endParaRPr lang="ko-KR" altLang="en-US" sz="2800" dirty="0">
              <a:ln>
                <a:solidFill>
                  <a:srgbClr val="7690A7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9DACD3-558A-32D7-E729-D2BCC21E3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3" y="819915"/>
            <a:ext cx="5946626" cy="42477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3FB33C0-5604-BCBE-99DA-0CABB2D70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863" y="819915"/>
            <a:ext cx="5946626" cy="42477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A90D1C7-636A-492C-CE13-51CF72116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860" y="823003"/>
            <a:ext cx="5946626" cy="42446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A45F8C8-6D1B-3EE1-87D6-959F1E13A3AD}"/>
              </a:ext>
            </a:extLst>
          </p:cNvPr>
          <p:cNvSpPr txBox="1"/>
          <p:nvPr/>
        </p:nvSpPr>
        <p:spPr>
          <a:xfrm>
            <a:off x="1689700" y="6011913"/>
            <a:ext cx="2738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용산구</a:t>
            </a:r>
            <a:r>
              <a:rPr lang="ko-KR" altLang="en-US" sz="18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 가장 적게 설치</a:t>
            </a:r>
            <a:endParaRPr lang="ko-KR" altLang="en-US" sz="2800" dirty="0">
              <a:ln>
                <a:solidFill>
                  <a:srgbClr val="7690A7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4C4C60-187A-13ED-86E7-C180033C6A65}"/>
              </a:ext>
            </a:extLst>
          </p:cNvPr>
          <p:cNvSpPr txBox="1"/>
          <p:nvPr/>
        </p:nvSpPr>
        <p:spPr>
          <a:xfrm>
            <a:off x="7764049" y="5514865"/>
            <a:ext cx="27382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종로구</a:t>
            </a:r>
            <a:r>
              <a:rPr lang="ko-KR" altLang="en-US" sz="18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 가장 많이 위치</a:t>
            </a:r>
            <a:endParaRPr lang="ko-KR" altLang="en-US" sz="2800" dirty="0">
              <a:ln>
                <a:solidFill>
                  <a:srgbClr val="7690A7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BF7285-F294-C45D-89FE-C59B6AEFF492}"/>
              </a:ext>
            </a:extLst>
          </p:cNvPr>
          <p:cNvSpPr txBox="1"/>
          <p:nvPr/>
        </p:nvSpPr>
        <p:spPr>
          <a:xfrm>
            <a:off x="7764047" y="6011913"/>
            <a:ext cx="27382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금천구</a:t>
            </a:r>
            <a:r>
              <a:rPr lang="ko-KR" altLang="en-US" sz="18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 가장 적게 위치</a:t>
            </a:r>
            <a:endParaRPr lang="ko-KR" altLang="en-US" sz="2800" dirty="0">
              <a:ln>
                <a:solidFill>
                  <a:srgbClr val="7690A7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F9247B-9A27-A20F-69FA-9B44857BF37F}"/>
              </a:ext>
            </a:extLst>
          </p:cNvPr>
          <p:cNvSpPr txBox="1"/>
          <p:nvPr/>
        </p:nvSpPr>
        <p:spPr>
          <a:xfrm>
            <a:off x="7828972" y="511344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서울시 경찰관서 위치 현황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F11D1D-B9FD-7C1D-57CF-F6C1A80EBF54}"/>
              </a:ext>
            </a:extLst>
          </p:cNvPr>
          <p:cNvSpPr txBox="1"/>
          <p:nvPr/>
        </p:nvSpPr>
        <p:spPr>
          <a:xfrm>
            <a:off x="8891397" y="5085427"/>
            <a:ext cx="3433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출처 </a:t>
            </a:r>
            <a:r>
              <a:rPr lang="en-US" altLang="ko-KR" sz="11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11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서울 </a:t>
            </a:r>
            <a:r>
              <a:rPr lang="ko-KR" altLang="en-US" sz="1100" dirty="0" err="1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열린데이터</a:t>
            </a:r>
            <a:r>
              <a:rPr lang="ko-KR" altLang="en-US" sz="11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광장</a:t>
            </a:r>
            <a:r>
              <a:rPr lang="en-US" altLang="ko-KR" sz="11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(https://data.seoul.go.kr)</a:t>
            </a:r>
            <a:endParaRPr lang="ko-KR" altLang="en-US" sz="1100" dirty="0">
              <a:ln>
                <a:solidFill>
                  <a:srgbClr val="7690A7">
                    <a:alpha val="0"/>
                  </a:srgb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756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B1BBB1E-1248-4DCC-B305-DC40DE6F5232}"/>
              </a:ext>
            </a:extLst>
          </p:cNvPr>
          <p:cNvSpPr/>
          <p:nvPr/>
        </p:nvSpPr>
        <p:spPr>
          <a:xfrm>
            <a:off x="0" y="0"/>
            <a:ext cx="12192000" cy="322118"/>
          </a:xfrm>
          <a:prstGeom prst="rect">
            <a:avLst/>
          </a:prstGeom>
          <a:solidFill>
            <a:srgbClr val="386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사각형: 잘린 위쪽 모서리 8">
            <a:extLst>
              <a:ext uri="{FF2B5EF4-FFF2-40B4-BE49-F238E27FC236}">
                <a16:creationId xmlns:a16="http://schemas.microsoft.com/office/drawing/2014/main" id="{9F8AF939-0C44-4033-82A4-F69E09CF737B}"/>
              </a:ext>
            </a:extLst>
          </p:cNvPr>
          <p:cNvSpPr/>
          <p:nvPr/>
        </p:nvSpPr>
        <p:spPr>
          <a:xfrm>
            <a:off x="-24683" y="0"/>
            <a:ext cx="2005440" cy="2179398"/>
          </a:xfrm>
          <a:prstGeom prst="snip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3FB31CA-FD90-40A4-B34B-540C21B761FF}"/>
              </a:ext>
            </a:extLst>
          </p:cNvPr>
          <p:cNvSpPr/>
          <p:nvPr/>
        </p:nvSpPr>
        <p:spPr>
          <a:xfrm>
            <a:off x="0" y="6692497"/>
            <a:ext cx="12192000" cy="165503"/>
          </a:xfrm>
          <a:prstGeom prst="rect">
            <a:avLst/>
          </a:prstGeom>
          <a:solidFill>
            <a:srgbClr val="386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7AB2D4-3215-ADCA-DBA1-DF4601781D0E}"/>
              </a:ext>
            </a:extLst>
          </p:cNvPr>
          <p:cNvSpPr txBox="1"/>
          <p:nvPr/>
        </p:nvSpPr>
        <p:spPr>
          <a:xfrm>
            <a:off x="303016" y="64306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rgbClr val="386389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KoPubWorld돋움체 Bold" panose="00000800000000000000" pitchFamily="2" charset="-127"/>
              </a:rPr>
              <a:t>02. </a:t>
            </a:r>
            <a:r>
              <a:rPr lang="ko-KR" altLang="en-US" sz="1400" b="1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rgbClr val="386389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KoPubWorld돋움체 Bold" panose="00000800000000000000" pitchFamily="2" charset="-127"/>
              </a:rPr>
              <a:t>데이터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081F0A-07F9-8682-1586-07803FFCBC94}"/>
              </a:ext>
            </a:extLst>
          </p:cNvPr>
          <p:cNvSpPr txBox="1"/>
          <p:nvPr/>
        </p:nvSpPr>
        <p:spPr>
          <a:xfrm>
            <a:off x="8886313" y="6502122"/>
            <a:ext cx="3433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출처 </a:t>
            </a:r>
            <a:r>
              <a:rPr lang="en-US" altLang="ko-KR" sz="11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11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서울 </a:t>
            </a:r>
            <a:r>
              <a:rPr lang="ko-KR" altLang="en-US" sz="1100" dirty="0" err="1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열린데이터</a:t>
            </a:r>
            <a:r>
              <a:rPr lang="ko-KR" altLang="en-US" sz="11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광장</a:t>
            </a:r>
            <a:r>
              <a:rPr lang="en-US" altLang="ko-KR" sz="11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(https://data.seoul.go.kr)</a:t>
            </a:r>
            <a:endParaRPr lang="ko-KR" altLang="en-US" sz="1100" dirty="0">
              <a:ln>
                <a:solidFill>
                  <a:srgbClr val="7690A7">
                    <a:alpha val="0"/>
                  </a:srgb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83A7A9-3884-9F38-B99D-D326116F6E38}"/>
              </a:ext>
            </a:extLst>
          </p:cNvPr>
          <p:cNvSpPr txBox="1"/>
          <p:nvPr/>
        </p:nvSpPr>
        <p:spPr>
          <a:xfrm>
            <a:off x="1588714" y="5514865"/>
            <a:ext cx="2940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강남구</a:t>
            </a:r>
            <a:r>
              <a:rPr lang="ko-KR" altLang="en-US" sz="18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에서 가장 많이 발생</a:t>
            </a:r>
            <a:endParaRPr lang="ko-KR" altLang="en-US" sz="2800" dirty="0">
              <a:ln>
                <a:solidFill>
                  <a:srgbClr val="7690A7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45F8C8-6D1B-3EE1-87D6-959F1E13A3AD}"/>
              </a:ext>
            </a:extLst>
          </p:cNvPr>
          <p:cNvSpPr txBox="1"/>
          <p:nvPr/>
        </p:nvSpPr>
        <p:spPr>
          <a:xfrm>
            <a:off x="1588710" y="6011913"/>
            <a:ext cx="2940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도봉구</a:t>
            </a:r>
            <a:r>
              <a:rPr lang="ko-KR" altLang="en-US" sz="18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에서 가장 적게 발생</a:t>
            </a:r>
            <a:endParaRPr lang="ko-KR" altLang="en-US" sz="2800" dirty="0">
              <a:ln>
                <a:solidFill>
                  <a:srgbClr val="7690A7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AE83C4-AFFF-6756-6F0F-2ED70F9CB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1" y="819915"/>
            <a:ext cx="5946857" cy="42446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54E7B4-DB66-7178-5335-7108BEAADA86}"/>
              </a:ext>
            </a:extLst>
          </p:cNvPr>
          <p:cNvSpPr txBox="1"/>
          <p:nvPr/>
        </p:nvSpPr>
        <p:spPr>
          <a:xfrm>
            <a:off x="1954785" y="511344"/>
            <a:ext cx="2204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서울시 범죄 발생 현황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FEC5F9E-DB40-0E14-3F63-1DB412BBE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50" y="419912"/>
            <a:ext cx="4972050" cy="3943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F812B3B-376D-7ED9-877C-FB57282D0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114" y="2572733"/>
            <a:ext cx="5286375" cy="39433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8302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B1BBB1E-1248-4DCC-B305-DC40DE6F5232}"/>
              </a:ext>
            </a:extLst>
          </p:cNvPr>
          <p:cNvSpPr/>
          <p:nvPr/>
        </p:nvSpPr>
        <p:spPr>
          <a:xfrm>
            <a:off x="0" y="0"/>
            <a:ext cx="12192000" cy="322118"/>
          </a:xfrm>
          <a:prstGeom prst="rect">
            <a:avLst/>
          </a:prstGeom>
          <a:solidFill>
            <a:srgbClr val="386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사각형: 잘린 위쪽 모서리 8">
            <a:extLst>
              <a:ext uri="{FF2B5EF4-FFF2-40B4-BE49-F238E27FC236}">
                <a16:creationId xmlns:a16="http://schemas.microsoft.com/office/drawing/2014/main" id="{9F8AF939-0C44-4033-82A4-F69E09CF737B}"/>
              </a:ext>
            </a:extLst>
          </p:cNvPr>
          <p:cNvSpPr/>
          <p:nvPr/>
        </p:nvSpPr>
        <p:spPr>
          <a:xfrm>
            <a:off x="-24683" y="0"/>
            <a:ext cx="2005440" cy="2179398"/>
          </a:xfrm>
          <a:prstGeom prst="snip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3FB31CA-FD90-40A4-B34B-540C21B761FF}"/>
              </a:ext>
            </a:extLst>
          </p:cNvPr>
          <p:cNvSpPr/>
          <p:nvPr/>
        </p:nvSpPr>
        <p:spPr>
          <a:xfrm>
            <a:off x="0" y="6692497"/>
            <a:ext cx="12192000" cy="165503"/>
          </a:xfrm>
          <a:prstGeom prst="rect">
            <a:avLst/>
          </a:prstGeom>
          <a:solidFill>
            <a:srgbClr val="386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7AB2D4-3215-ADCA-DBA1-DF4601781D0E}"/>
              </a:ext>
            </a:extLst>
          </p:cNvPr>
          <p:cNvSpPr txBox="1"/>
          <p:nvPr/>
        </p:nvSpPr>
        <p:spPr>
          <a:xfrm>
            <a:off x="303016" y="64306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rgbClr val="386389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KoPubWorld돋움체 Bold" panose="00000800000000000000" pitchFamily="2" charset="-127"/>
              </a:rPr>
              <a:t>02. </a:t>
            </a:r>
            <a:r>
              <a:rPr lang="ko-KR" altLang="en-US" sz="1400" b="1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rgbClr val="386389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KoPubWorld돋움체 Bold" panose="00000800000000000000" pitchFamily="2" charset="-127"/>
              </a:rPr>
              <a:t>데이터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081F0A-07F9-8682-1586-07803FFCBC94}"/>
              </a:ext>
            </a:extLst>
          </p:cNvPr>
          <p:cNvSpPr txBox="1"/>
          <p:nvPr/>
        </p:nvSpPr>
        <p:spPr>
          <a:xfrm>
            <a:off x="8891397" y="5085427"/>
            <a:ext cx="3433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출처 </a:t>
            </a:r>
            <a:r>
              <a:rPr lang="en-US" altLang="ko-KR" sz="11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11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서울 </a:t>
            </a:r>
            <a:r>
              <a:rPr lang="ko-KR" altLang="en-US" sz="1100" dirty="0" err="1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열린데이터</a:t>
            </a:r>
            <a:r>
              <a:rPr lang="ko-KR" altLang="en-US" sz="11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광장</a:t>
            </a:r>
            <a:r>
              <a:rPr lang="en-US" altLang="ko-KR" sz="11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(https://data.seoul.go.kr)</a:t>
            </a:r>
            <a:endParaRPr lang="ko-KR" altLang="en-US" sz="1100" dirty="0">
              <a:ln>
                <a:solidFill>
                  <a:srgbClr val="7690A7">
                    <a:alpha val="0"/>
                  </a:srgb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2A5380-EFBD-3276-E234-0C5C5D87E468}"/>
              </a:ext>
            </a:extLst>
          </p:cNvPr>
          <p:cNvSpPr txBox="1"/>
          <p:nvPr/>
        </p:nvSpPr>
        <p:spPr>
          <a:xfrm>
            <a:off x="1364786" y="511344"/>
            <a:ext cx="3384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8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CCTV </a:t>
            </a:r>
            <a:r>
              <a:rPr lang="ko-KR" altLang="en-US" sz="18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설치 수 대비 범죄 발생 비율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83A7A9-3884-9F38-B99D-D326116F6E38}"/>
              </a:ext>
            </a:extLst>
          </p:cNvPr>
          <p:cNvSpPr txBox="1"/>
          <p:nvPr/>
        </p:nvSpPr>
        <p:spPr>
          <a:xfrm>
            <a:off x="1588714" y="5514865"/>
            <a:ext cx="2940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용산구</a:t>
            </a:r>
            <a:r>
              <a:rPr lang="ko-KR" altLang="en-US" sz="18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의 비율이 가장 높음</a:t>
            </a:r>
            <a:endParaRPr lang="ko-KR" altLang="en-US" sz="2800" dirty="0">
              <a:ln>
                <a:solidFill>
                  <a:srgbClr val="7690A7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45F8C8-6D1B-3EE1-87D6-959F1E13A3AD}"/>
              </a:ext>
            </a:extLst>
          </p:cNvPr>
          <p:cNvSpPr txBox="1"/>
          <p:nvPr/>
        </p:nvSpPr>
        <p:spPr>
          <a:xfrm>
            <a:off x="1588710" y="6011913"/>
            <a:ext cx="2940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성동구</a:t>
            </a:r>
            <a:r>
              <a:rPr lang="ko-KR" altLang="en-US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의</a:t>
            </a:r>
            <a:r>
              <a:rPr lang="ko-KR" altLang="en-US" sz="18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비율이 가장 낮음</a:t>
            </a:r>
            <a:endParaRPr lang="ko-KR" altLang="en-US" sz="2800" dirty="0">
              <a:ln>
                <a:solidFill>
                  <a:srgbClr val="7690A7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4C4C60-187A-13ED-86E7-C180033C6A65}"/>
              </a:ext>
            </a:extLst>
          </p:cNvPr>
          <p:cNvSpPr txBox="1"/>
          <p:nvPr/>
        </p:nvSpPr>
        <p:spPr>
          <a:xfrm>
            <a:off x="7663061" y="5514865"/>
            <a:ext cx="2940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관악구</a:t>
            </a:r>
            <a:r>
              <a:rPr lang="ko-KR" altLang="en-US" sz="18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의 비율이 가장 높음</a:t>
            </a:r>
            <a:endParaRPr lang="ko-KR" altLang="en-US" sz="2800" dirty="0">
              <a:ln>
                <a:solidFill>
                  <a:srgbClr val="7690A7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BF7285-F294-C45D-89FE-C59B6AEFF492}"/>
              </a:ext>
            </a:extLst>
          </p:cNvPr>
          <p:cNvSpPr txBox="1"/>
          <p:nvPr/>
        </p:nvSpPr>
        <p:spPr>
          <a:xfrm>
            <a:off x="7663059" y="6011913"/>
            <a:ext cx="2940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종로구</a:t>
            </a:r>
            <a:r>
              <a:rPr lang="ko-KR" altLang="en-US" sz="18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의 비율이 가장 낮음</a:t>
            </a:r>
            <a:endParaRPr lang="ko-KR" altLang="en-US" sz="2800" dirty="0">
              <a:ln>
                <a:solidFill>
                  <a:srgbClr val="7690A7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F9247B-9A27-A20F-69FA-9B44857BF37F}"/>
              </a:ext>
            </a:extLst>
          </p:cNvPr>
          <p:cNvSpPr txBox="1"/>
          <p:nvPr/>
        </p:nvSpPr>
        <p:spPr>
          <a:xfrm>
            <a:off x="7559669" y="511344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경찰관서 수 대비 범죄 발생 비율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3CA30C-64CA-274F-E8EB-5E3A2129D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1" y="819915"/>
            <a:ext cx="5948443" cy="42446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E3E796D-61D8-DBA0-DBB9-7BA54B4A8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042" y="823002"/>
            <a:ext cx="5948443" cy="42415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38296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의류, 스탠딩, 디자인이(가) 표시된 사진&#10;&#10;자동 생성된 설명">
            <a:extLst>
              <a:ext uri="{FF2B5EF4-FFF2-40B4-BE49-F238E27FC236}">
                <a16:creationId xmlns:a16="http://schemas.microsoft.com/office/drawing/2014/main" id="{A27C4B1D-BE5C-F663-9040-E5EA00B3F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9" y="3919875"/>
            <a:ext cx="3292159" cy="293382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DD995F4-C911-4459-9F9F-86DCCC4C4644}"/>
              </a:ext>
            </a:extLst>
          </p:cNvPr>
          <p:cNvSpPr/>
          <p:nvPr/>
        </p:nvSpPr>
        <p:spPr>
          <a:xfrm>
            <a:off x="0" y="0"/>
            <a:ext cx="12192000" cy="322118"/>
          </a:xfrm>
          <a:prstGeom prst="rect">
            <a:avLst/>
          </a:prstGeom>
          <a:solidFill>
            <a:srgbClr val="386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00C20E89-1857-49EE-84FD-5D2D7589D6E4}"/>
              </a:ext>
            </a:extLst>
          </p:cNvPr>
          <p:cNvSpPr/>
          <p:nvPr/>
        </p:nvSpPr>
        <p:spPr>
          <a:xfrm>
            <a:off x="-24683" y="0"/>
            <a:ext cx="2005440" cy="2179398"/>
          </a:xfrm>
          <a:prstGeom prst="snip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08171E-98E7-4704-AB55-EC4C3A64DB7D}"/>
              </a:ext>
            </a:extLst>
          </p:cNvPr>
          <p:cNvSpPr/>
          <p:nvPr/>
        </p:nvSpPr>
        <p:spPr>
          <a:xfrm>
            <a:off x="0" y="6692497"/>
            <a:ext cx="12192000" cy="165503"/>
          </a:xfrm>
          <a:prstGeom prst="rect">
            <a:avLst/>
          </a:prstGeom>
          <a:solidFill>
            <a:srgbClr val="386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F9CCF5-FB59-8076-F272-AD116102B7EA}"/>
              </a:ext>
            </a:extLst>
          </p:cNvPr>
          <p:cNvSpPr txBox="1"/>
          <p:nvPr/>
        </p:nvSpPr>
        <p:spPr>
          <a:xfrm>
            <a:off x="392786" y="64306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rgbClr val="386389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KoPubWorld돋움체 Bold" panose="00000800000000000000" pitchFamily="2" charset="-127"/>
              </a:rPr>
              <a:t>03. </a:t>
            </a:r>
            <a:r>
              <a:rPr lang="ko-KR" altLang="en-US" sz="1400" b="1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rgbClr val="386389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KoPubWorld돋움체 Bold" panose="00000800000000000000" pitchFamily="2" charset="-127"/>
              </a:rPr>
              <a:t>분석 결과</a:t>
            </a:r>
          </a:p>
        </p:txBody>
      </p:sp>
      <p:grpSp>
        <p:nvGrpSpPr>
          <p:cNvPr id="2055" name="그룹 2054">
            <a:extLst>
              <a:ext uri="{FF2B5EF4-FFF2-40B4-BE49-F238E27FC236}">
                <a16:creationId xmlns:a16="http://schemas.microsoft.com/office/drawing/2014/main" id="{685F2187-4E65-77E3-0A14-35543A020C1A}"/>
              </a:ext>
            </a:extLst>
          </p:cNvPr>
          <p:cNvGrpSpPr/>
          <p:nvPr/>
        </p:nvGrpSpPr>
        <p:grpSpPr>
          <a:xfrm>
            <a:off x="1267261" y="1077554"/>
            <a:ext cx="8044698" cy="873390"/>
            <a:chOff x="1267261" y="1077554"/>
            <a:chExt cx="8044698" cy="87339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6E5C1A2-C0FF-7295-0D51-557DFE7EFDC2}"/>
                </a:ext>
              </a:extLst>
            </p:cNvPr>
            <p:cNvSpPr txBox="1"/>
            <p:nvPr/>
          </p:nvSpPr>
          <p:spPr>
            <a:xfrm>
              <a:off x="1328171" y="1304612"/>
              <a:ext cx="902811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3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86389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KoPubWorld돋움체 Bold" panose="00000800000000000000" pitchFamily="2" charset="-127"/>
                </a:rPr>
                <a:t>01.</a:t>
              </a:r>
              <a:endParaRPr lang="ko-KR" altLang="en-US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86389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7D990B4A-B39C-17EC-0D12-7A359634EA7B}"/>
                </a:ext>
              </a:extLst>
            </p:cNvPr>
            <p:cNvGrpSpPr/>
            <p:nvPr/>
          </p:nvGrpSpPr>
          <p:grpSpPr>
            <a:xfrm>
              <a:off x="1267261" y="1077554"/>
              <a:ext cx="963721" cy="873390"/>
              <a:chOff x="494265" y="2179398"/>
              <a:chExt cx="3726390" cy="4295293"/>
            </a:xfrm>
          </p:grpSpPr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02FDFFDA-167D-D481-8A05-88440065608A}"/>
                  </a:ext>
                </a:extLst>
              </p:cNvPr>
              <p:cNvSpPr/>
              <p:nvPr/>
            </p:nvSpPr>
            <p:spPr>
              <a:xfrm>
                <a:off x="494265" y="2179398"/>
                <a:ext cx="3726390" cy="4295293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386389">
                        <a:alpha val="0"/>
                      </a:srgbClr>
                    </a:gs>
                    <a:gs pos="90000">
                      <a:srgbClr val="386389">
                        <a:alpha val="0"/>
                      </a:srgbClr>
                    </a:gs>
                    <a:gs pos="0">
                      <a:srgbClr val="386389"/>
                    </a:gs>
                    <a:gs pos="100000">
                      <a:srgbClr val="386389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31972F05-1F32-D1D3-4154-C1A061B1A4DA}"/>
                  </a:ext>
                </a:extLst>
              </p:cNvPr>
              <p:cNvSpPr/>
              <p:nvPr/>
            </p:nvSpPr>
            <p:spPr>
              <a:xfrm flipH="1">
                <a:off x="494265" y="2179398"/>
                <a:ext cx="3726390" cy="4295293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386389">
                        <a:alpha val="0"/>
                      </a:srgbClr>
                    </a:gs>
                    <a:gs pos="90000">
                      <a:srgbClr val="386389">
                        <a:alpha val="0"/>
                      </a:srgbClr>
                    </a:gs>
                    <a:gs pos="0">
                      <a:srgbClr val="386389"/>
                    </a:gs>
                    <a:gs pos="100000">
                      <a:srgbClr val="386389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ED81AA8-78CE-6061-3144-10731E9BEB39}"/>
                </a:ext>
              </a:extLst>
            </p:cNvPr>
            <p:cNvSpPr txBox="1"/>
            <p:nvPr/>
          </p:nvSpPr>
          <p:spPr>
            <a:xfrm>
              <a:off x="2230982" y="1366167"/>
              <a:ext cx="70809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dirty="0">
                  <a:ln>
                    <a:solidFill>
                      <a:srgbClr val="7690A7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CCTV, </a:t>
              </a:r>
              <a:r>
                <a:rPr lang="ko-KR" altLang="en-US" sz="1800" dirty="0">
                  <a:ln>
                    <a:solidFill>
                      <a:srgbClr val="7690A7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안전시설물 등의 설치가 미비한 </a:t>
              </a:r>
              <a:r>
                <a:rPr lang="ko-KR" altLang="en-US" sz="2800" dirty="0">
                  <a:ln>
                    <a:solidFill>
                      <a:srgbClr val="7690A7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안전 사각지대가 존재</a:t>
              </a:r>
            </a:p>
          </p:txBody>
        </p:sp>
      </p:grpSp>
      <p:grpSp>
        <p:nvGrpSpPr>
          <p:cNvPr id="2056" name="그룹 2055">
            <a:extLst>
              <a:ext uri="{FF2B5EF4-FFF2-40B4-BE49-F238E27FC236}">
                <a16:creationId xmlns:a16="http://schemas.microsoft.com/office/drawing/2014/main" id="{4B326E75-A92C-AB55-0ADE-8E45A6B84333}"/>
              </a:ext>
            </a:extLst>
          </p:cNvPr>
          <p:cNvGrpSpPr/>
          <p:nvPr/>
        </p:nvGrpSpPr>
        <p:grpSpPr>
          <a:xfrm>
            <a:off x="1267261" y="2270203"/>
            <a:ext cx="8540026" cy="873390"/>
            <a:chOff x="1267261" y="2201689"/>
            <a:chExt cx="8540026" cy="873390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5B2538C-F51F-12BE-A37B-91BAE34CAE4D}"/>
                </a:ext>
              </a:extLst>
            </p:cNvPr>
            <p:cNvSpPr txBox="1"/>
            <p:nvPr/>
          </p:nvSpPr>
          <p:spPr>
            <a:xfrm>
              <a:off x="1328171" y="2428747"/>
              <a:ext cx="902812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3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86389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KoPubWorld돋움체 Bold" panose="00000800000000000000" pitchFamily="2" charset="-127"/>
                </a:rPr>
                <a:t>02.</a:t>
              </a:r>
              <a:endParaRPr lang="ko-KR" altLang="en-US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86389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8A7DB976-D47C-BC12-FE97-DD6A81C6FE98}"/>
                </a:ext>
              </a:extLst>
            </p:cNvPr>
            <p:cNvGrpSpPr/>
            <p:nvPr/>
          </p:nvGrpSpPr>
          <p:grpSpPr>
            <a:xfrm>
              <a:off x="1267261" y="2201689"/>
              <a:ext cx="963721" cy="873390"/>
              <a:chOff x="494265" y="2179398"/>
              <a:chExt cx="3726390" cy="4295293"/>
            </a:xfrm>
          </p:grpSpPr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17B7697A-4C71-C766-1102-9516C868BA11}"/>
                  </a:ext>
                </a:extLst>
              </p:cNvPr>
              <p:cNvSpPr/>
              <p:nvPr/>
            </p:nvSpPr>
            <p:spPr>
              <a:xfrm>
                <a:off x="494265" y="2179398"/>
                <a:ext cx="3726390" cy="4295293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386389">
                        <a:alpha val="0"/>
                      </a:srgbClr>
                    </a:gs>
                    <a:gs pos="90000">
                      <a:srgbClr val="386389">
                        <a:alpha val="0"/>
                      </a:srgbClr>
                    </a:gs>
                    <a:gs pos="0">
                      <a:srgbClr val="386389"/>
                    </a:gs>
                    <a:gs pos="100000">
                      <a:srgbClr val="386389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59F31491-4468-2AFD-7F57-6CBB79434D44}"/>
                  </a:ext>
                </a:extLst>
              </p:cNvPr>
              <p:cNvSpPr/>
              <p:nvPr/>
            </p:nvSpPr>
            <p:spPr>
              <a:xfrm flipH="1">
                <a:off x="494265" y="2179398"/>
                <a:ext cx="3726390" cy="4295293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386389">
                        <a:alpha val="0"/>
                      </a:srgbClr>
                    </a:gs>
                    <a:gs pos="90000">
                      <a:srgbClr val="386389">
                        <a:alpha val="0"/>
                      </a:srgbClr>
                    </a:gs>
                    <a:gs pos="0">
                      <a:srgbClr val="386389"/>
                    </a:gs>
                    <a:gs pos="100000">
                      <a:srgbClr val="386389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DEDA7A6-BB1E-CFD2-5D6C-ECBB25E41EA1}"/>
                </a:ext>
              </a:extLst>
            </p:cNvPr>
            <p:cNvSpPr txBox="1"/>
            <p:nvPr/>
          </p:nvSpPr>
          <p:spPr>
            <a:xfrm>
              <a:off x="2230982" y="2490302"/>
              <a:ext cx="75763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dirty="0">
                  <a:ln>
                    <a:solidFill>
                      <a:srgbClr val="7690A7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CCTV </a:t>
              </a:r>
              <a:r>
                <a:rPr lang="ko-KR" altLang="en-US" sz="1800" dirty="0">
                  <a:ln>
                    <a:solidFill>
                      <a:srgbClr val="7690A7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설치</a:t>
              </a:r>
              <a:r>
                <a:rPr lang="en-US" altLang="ko-KR" sz="1800" dirty="0">
                  <a:ln>
                    <a:solidFill>
                      <a:srgbClr val="7690A7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, </a:t>
              </a:r>
              <a:r>
                <a:rPr lang="ko-KR" altLang="en-US" sz="1800" dirty="0">
                  <a:ln>
                    <a:solidFill>
                      <a:srgbClr val="7690A7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인근 경찰관서 대비 범죄 발생 비율 간 </a:t>
              </a:r>
              <a:r>
                <a:rPr lang="ko-KR" altLang="en-US" sz="2800" dirty="0">
                  <a:ln>
                    <a:solidFill>
                      <a:srgbClr val="7690A7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음의 상관관계 존재</a:t>
              </a:r>
            </a:p>
          </p:txBody>
        </p:sp>
      </p:grpSp>
      <p:grpSp>
        <p:nvGrpSpPr>
          <p:cNvPr id="2057" name="그룹 2056">
            <a:extLst>
              <a:ext uri="{FF2B5EF4-FFF2-40B4-BE49-F238E27FC236}">
                <a16:creationId xmlns:a16="http://schemas.microsoft.com/office/drawing/2014/main" id="{17A5D9F3-D2AE-B8B9-2395-510774C67769}"/>
              </a:ext>
            </a:extLst>
          </p:cNvPr>
          <p:cNvGrpSpPr/>
          <p:nvPr/>
        </p:nvGrpSpPr>
        <p:grpSpPr>
          <a:xfrm>
            <a:off x="1267261" y="3462852"/>
            <a:ext cx="9677966" cy="873390"/>
            <a:chOff x="1267261" y="3352717"/>
            <a:chExt cx="9677966" cy="87339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AFC88E4-67E0-2A2D-FA15-8D1E33F85AF3}"/>
                </a:ext>
              </a:extLst>
            </p:cNvPr>
            <p:cNvSpPr txBox="1"/>
            <p:nvPr/>
          </p:nvSpPr>
          <p:spPr>
            <a:xfrm>
              <a:off x="1328171" y="3579775"/>
              <a:ext cx="902812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3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86389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KoPubWorld돋움체 Bold" panose="00000800000000000000" pitchFamily="2" charset="-127"/>
                </a:rPr>
                <a:t>03.</a:t>
              </a:r>
              <a:endParaRPr lang="ko-KR" altLang="en-US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86389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E7220315-9A11-F313-6D88-80B1AE1B7037}"/>
                </a:ext>
              </a:extLst>
            </p:cNvPr>
            <p:cNvGrpSpPr/>
            <p:nvPr/>
          </p:nvGrpSpPr>
          <p:grpSpPr>
            <a:xfrm>
              <a:off x="1267261" y="3352717"/>
              <a:ext cx="963721" cy="873390"/>
              <a:chOff x="494265" y="2179398"/>
              <a:chExt cx="3726390" cy="4295293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AC3405EC-DCC0-7394-3367-00D456E90E6D}"/>
                  </a:ext>
                </a:extLst>
              </p:cNvPr>
              <p:cNvSpPr/>
              <p:nvPr/>
            </p:nvSpPr>
            <p:spPr>
              <a:xfrm>
                <a:off x="494265" y="2179398"/>
                <a:ext cx="3726390" cy="4295293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386389">
                        <a:alpha val="0"/>
                      </a:srgbClr>
                    </a:gs>
                    <a:gs pos="90000">
                      <a:srgbClr val="386389">
                        <a:alpha val="0"/>
                      </a:srgbClr>
                    </a:gs>
                    <a:gs pos="0">
                      <a:srgbClr val="386389"/>
                    </a:gs>
                    <a:gs pos="100000">
                      <a:srgbClr val="386389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18AF81F0-D288-6417-C5CC-066F25F0C275}"/>
                  </a:ext>
                </a:extLst>
              </p:cNvPr>
              <p:cNvSpPr/>
              <p:nvPr/>
            </p:nvSpPr>
            <p:spPr>
              <a:xfrm flipH="1">
                <a:off x="494265" y="2179398"/>
                <a:ext cx="3726390" cy="4295293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386389">
                        <a:alpha val="0"/>
                      </a:srgbClr>
                    </a:gs>
                    <a:gs pos="90000">
                      <a:srgbClr val="386389">
                        <a:alpha val="0"/>
                      </a:srgbClr>
                    </a:gs>
                    <a:gs pos="0">
                      <a:srgbClr val="386389"/>
                    </a:gs>
                    <a:gs pos="100000">
                      <a:srgbClr val="386389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9924C8C-9042-6479-D234-359FD59FA331}"/>
                </a:ext>
              </a:extLst>
            </p:cNvPr>
            <p:cNvSpPr txBox="1"/>
            <p:nvPr/>
          </p:nvSpPr>
          <p:spPr>
            <a:xfrm>
              <a:off x="2230982" y="3641330"/>
              <a:ext cx="87142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ln>
                    <a:solidFill>
                      <a:srgbClr val="7690A7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용산구</a:t>
              </a:r>
              <a:r>
                <a:rPr lang="en-US" altLang="ko-KR" sz="2800" dirty="0">
                  <a:ln>
                    <a:solidFill>
                      <a:srgbClr val="7690A7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2800" dirty="0">
                  <a:ln>
                    <a:solidFill>
                      <a:srgbClr val="7690A7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강남구</a:t>
              </a:r>
              <a:r>
                <a:rPr lang="en-US" altLang="ko-KR" sz="2800" dirty="0">
                  <a:ln>
                    <a:solidFill>
                      <a:srgbClr val="7690A7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2800" dirty="0">
                  <a:ln>
                    <a:solidFill>
                      <a:srgbClr val="7690A7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마포구</a:t>
              </a:r>
              <a:r>
                <a:rPr lang="en-US" altLang="ko-KR" sz="2800" dirty="0">
                  <a:ln>
                    <a:solidFill>
                      <a:srgbClr val="7690A7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2800" dirty="0">
                  <a:ln>
                    <a:solidFill>
                      <a:srgbClr val="7690A7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노원구 </a:t>
              </a:r>
              <a:r>
                <a:rPr lang="ko-KR" altLang="en-US" sz="1800" dirty="0">
                  <a:ln>
                    <a:solidFill>
                      <a:srgbClr val="7690A7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등</a:t>
              </a:r>
              <a:r>
                <a:rPr lang="en-US" altLang="ko-KR" sz="1800" dirty="0">
                  <a:ln>
                    <a:solidFill>
                      <a:srgbClr val="7690A7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</a:t>
              </a:r>
              <a:r>
                <a:rPr lang="ko-KR" altLang="en-US" sz="1800" dirty="0">
                  <a:ln>
                    <a:solidFill>
                      <a:srgbClr val="7690A7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지역에 추가적인 범죄 방지 대책 마련 필요</a:t>
              </a:r>
              <a:endParaRPr lang="ko-KR" altLang="en-US" sz="28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2058" name="그룹 2057">
            <a:extLst>
              <a:ext uri="{FF2B5EF4-FFF2-40B4-BE49-F238E27FC236}">
                <a16:creationId xmlns:a16="http://schemas.microsoft.com/office/drawing/2014/main" id="{0E7F44BD-9FE9-3876-E321-9E4D2CC82054}"/>
              </a:ext>
            </a:extLst>
          </p:cNvPr>
          <p:cNvGrpSpPr/>
          <p:nvPr/>
        </p:nvGrpSpPr>
        <p:grpSpPr>
          <a:xfrm>
            <a:off x="1267261" y="4655502"/>
            <a:ext cx="8139083" cy="873390"/>
            <a:chOff x="1267261" y="4486444"/>
            <a:chExt cx="8139083" cy="87339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4C09D83-0E4C-45C8-FC1D-258FFECF5039}"/>
                </a:ext>
              </a:extLst>
            </p:cNvPr>
            <p:cNvSpPr txBox="1"/>
            <p:nvPr/>
          </p:nvSpPr>
          <p:spPr>
            <a:xfrm>
              <a:off x="1328171" y="4713502"/>
              <a:ext cx="902812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36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86389"/>
                  </a:solidFill>
                  <a:latin typeface="태나다체 " panose="02000000000000000000" pitchFamily="2" charset="-127"/>
                  <a:ea typeface="태나다체 " panose="02000000000000000000" pitchFamily="2" charset="-127"/>
                  <a:cs typeface="KoPubWorld돋움체 Bold" panose="00000800000000000000" pitchFamily="2" charset="-127"/>
                </a:rPr>
                <a:t>04.</a:t>
              </a:r>
              <a:endParaRPr lang="ko-KR" altLang="en-US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86389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2048" name="그룹 2047">
              <a:extLst>
                <a:ext uri="{FF2B5EF4-FFF2-40B4-BE49-F238E27FC236}">
                  <a16:creationId xmlns:a16="http://schemas.microsoft.com/office/drawing/2014/main" id="{3F987538-99DA-2EE4-5EE6-CA32D98A4205}"/>
                </a:ext>
              </a:extLst>
            </p:cNvPr>
            <p:cNvGrpSpPr/>
            <p:nvPr/>
          </p:nvGrpSpPr>
          <p:grpSpPr>
            <a:xfrm>
              <a:off x="1267261" y="4486444"/>
              <a:ext cx="963721" cy="873390"/>
              <a:chOff x="494265" y="2179398"/>
              <a:chExt cx="3726390" cy="4295293"/>
            </a:xfrm>
          </p:grpSpPr>
          <p:sp>
            <p:nvSpPr>
              <p:cNvPr id="2049" name="직사각형 2048">
                <a:extLst>
                  <a:ext uri="{FF2B5EF4-FFF2-40B4-BE49-F238E27FC236}">
                    <a16:creationId xmlns:a16="http://schemas.microsoft.com/office/drawing/2014/main" id="{F9AA235C-35C4-D62E-EB70-B89CDE190308}"/>
                  </a:ext>
                </a:extLst>
              </p:cNvPr>
              <p:cNvSpPr/>
              <p:nvPr/>
            </p:nvSpPr>
            <p:spPr>
              <a:xfrm>
                <a:off x="494265" y="2179398"/>
                <a:ext cx="3726390" cy="4295293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386389">
                        <a:alpha val="0"/>
                      </a:srgbClr>
                    </a:gs>
                    <a:gs pos="90000">
                      <a:srgbClr val="386389">
                        <a:alpha val="0"/>
                      </a:srgbClr>
                    </a:gs>
                    <a:gs pos="0">
                      <a:srgbClr val="386389"/>
                    </a:gs>
                    <a:gs pos="100000">
                      <a:srgbClr val="386389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  <p:sp>
            <p:nvSpPr>
              <p:cNvPr id="2051" name="직사각형 2050">
                <a:extLst>
                  <a:ext uri="{FF2B5EF4-FFF2-40B4-BE49-F238E27FC236}">
                    <a16:creationId xmlns:a16="http://schemas.microsoft.com/office/drawing/2014/main" id="{12522748-DE61-05C1-52D3-160A70A8BF7E}"/>
                  </a:ext>
                </a:extLst>
              </p:cNvPr>
              <p:cNvSpPr/>
              <p:nvPr/>
            </p:nvSpPr>
            <p:spPr>
              <a:xfrm flipH="1">
                <a:off x="494265" y="2179398"/>
                <a:ext cx="3726390" cy="4295293"/>
              </a:xfrm>
              <a:prstGeom prst="rect">
                <a:avLst/>
              </a:prstGeom>
              <a:noFill/>
              <a:ln>
                <a:gradFill flip="none" rotWithShape="1">
                  <a:gsLst>
                    <a:gs pos="10000">
                      <a:srgbClr val="386389">
                        <a:alpha val="0"/>
                      </a:srgbClr>
                    </a:gs>
                    <a:gs pos="90000">
                      <a:srgbClr val="386389">
                        <a:alpha val="0"/>
                      </a:srgbClr>
                    </a:gs>
                    <a:gs pos="0">
                      <a:srgbClr val="386389"/>
                    </a:gs>
                    <a:gs pos="100000">
                      <a:srgbClr val="386389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</a:endParaRPr>
              </a:p>
            </p:txBody>
          </p:sp>
        </p:grpSp>
        <p:sp>
          <p:nvSpPr>
            <p:cNvPr id="2053" name="TextBox 2052">
              <a:extLst>
                <a:ext uri="{FF2B5EF4-FFF2-40B4-BE49-F238E27FC236}">
                  <a16:creationId xmlns:a16="http://schemas.microsoft.com/office/drawing/2014/main" id="{4DFB3D2A-BF09-924E-C936-1D5DB659EE0C}"/>
                </a:ext>
              </a:extLst>
            </p:cNvPr>
            <p:cNvSpPr txBox="1"/>
            <p:nvPr/>
          </p:nvSpPr>
          <p:spPr>
            <a:xfrm>
              <a:off x="2230982" y="4775057"/>
              <a:ext cx="71753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800" dirty="0">
                  <a:ln>
                    <a:solidFill>
                      <a:srgbClr val="7690A7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안전시설물 설치가 미흡한 </a:t>
              </a:r>
              <a:r>
                <a:rPr lang="ko-KR" altLang="en-US" sz="2800" dirty="0">
                  <a:ln>
                    <a:solidFill>
                      <a:srgbClr val="7690A7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공원</a:t>
              </a:r>
              <a:r>
                <a:rPr lang="en-US" altLang="ko-KR" sz="2800" dirty="0">
                  <a:ln>
                    <a:solidFill>
                      <a:srgbClr val="7690A7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1800" dirty="0">
                  <a:ln>
                    <a:solidFill>
                      <a:srgbClr val="7690A7">
                        <a:alpha val="0"/>
                      </a:srgbClr>
                    </a:solidFill>
                  </a:ln>
                  <a:solidFill>
                    <a:schemeClr val="bg2">
                      <a:lumMod val="2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지역에 추가적인 범죄 방지 대책 마련 필요</a:t>
              </a:r>
              <a:endParaRPr lang="ko-KR" altLang="en-US" sz="28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87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06735BD-6A05-4F88-931C-EFF9B3392656}"/>
              </a:ext>
            </a:extLst>
          </p:cNvPr>
          <p:cNvSpPr/>
          <p:nvPr/>
        </p:nvSpPr>
        <p:spPr>
          <a:xfrm>
            <a:off x="0" y="0"/>
            <a:ext cx="12192000" cy="322118"/>
          </a:xfrm>
          <a:prstGeom prst="rect">
            <a:avLst/>
          </a:prstGeom>
          <a:solidFill>
            <a:srgbClr val="386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사각형: 잘린 위쪽 모서리 4">
            <a:extLst>
              <a:ext uri="{FF2B5EF4-FFF2-40B4-BE49-F238E27FC236}">
                <a16:creationId xmlns:a16="http://schemas.microsoft.com/office/drawing/2014/main" id="{5C8D610A-8F48-40E4-A853-D1CB757409F8}"/>
              </a:ext>
            </a:extLst>
          </p:cNvPr>
          <p:cNvSpPr/>
          <p:nvPr/>
        </p:nvSpPr>
        <p:spPr>
          <a:xfrm>
            <a:off x="-24683" y="0"/>
            <a:ext cx="2005440" cy="2179398"/>
          </a:xfrm>
          <a:prstGeom prst="snip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EB338A8-058C-49A7-9CE1-ADA97FC65D82}"/>
              </a:ext>
            </a:extLst>
          </p:cNvPr>
          <p:cNvSpPr/>
          <p:nvPr/>
        </p:nvSpPr>
        <p:spPr>
          <a:xfrm>
            <a:off x="0" y="6692497"/>
            <a:ext cx="12192000" cy="165503"/>
          </a:xfrm>
          <a:prstGeom prst="rect">
            <a:avLst/>
          </a:prstGeom>
          <a:solidFill>
            <a:srgbClr val="386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5BE09AD-0D0A-43A7-9471-25E3DB605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434" y="3264111"/>
            <a:ext cx="877814" cy="264376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009B0A7-B1BC-4063-A0EC-AAC091791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1264" y="3280800"/>
            <a:ext cx="877814" cy="264376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79AA085-7BE4-40F9-955C-34F16836FA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3118" y="1463428"/>
            <a:ext cx="1146496" cy="240307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5897267-2CFD-49CD-9C6B-7AA06E5204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88721" y="1348879"/>
            <a:ext cx="1484800" cy="25666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4CBABB3-D2DF-4111-905D-44E78367ECF0}"/>
              </a:ext>
            </a:extLst>
          </p:cNvPr>
          <p:cNvSpPr txBox="1"/>
          <p:nvPr/>
        </p:nvSpPr>
        <p:spPr>
          <a:xfrm>
            <a:off x="1497508" y="1642553"/>
            <a:ext cx="4192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rgbClr val="EDEDEF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지역 특성을 고려하지 않음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B8A881-5FE7-4D63-9881-9E8BAA0C8644}"/>
              </a:ext>
            </a:extLst>
          </p:cNvPr>
          <p:cNvSpPr txBox="1"/>
          <p:nvPr/>
        </p:nvSpPr>
        <p:spPr>
          <a:xfrm>
            <a:off x="1490736" y="2154119"/>
            <a:ext cx="3479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n>
                  <a:solidFill>
                    <a:srgbClr val="EDEDEF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용산구</a:t>
            </a:r>
            <a:r>
              <a:rPr lang="en-US" altLang="ko-KR" sz="1400" dirty="0">
                <a:ln>
                  <a:solidFill>
                    <a:srgbClr val="EDEDEF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400" dirty="0">
                <a:ln>
                  <a:solidFill>
                    <a:srgbClr val="EDEDEF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강남구 등 지역 특성이 반영되지 않음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B99DD9-1AD6-419E-B7BC-8F7066598389}"/>
              </a:ext>
            </a:extLst>
          </p:cNvPr>
          <p:cNvSpPr txBox="1"/>
          <p:nvPr/>
        </p:nvSpPr>
        <p:spPr>
          <a:xfrm>
            <a:off x="898261" y="3965345"/>
            <a:ext cx="4192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rgbClr val="EDEDEF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pPr algn="r"/>
            <a:r>
              <a:rPr lang="ko-KR" altLang="en-US" dirty="0"/>
              <a:t>코딩의 미숙함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A832DA-A1B3-48E2-9C9E-847BE1DBE3CA}"/>
              </a:ext>
            </a:extLst>
          </p:cNvPr>
          <p:cNvSpPr txBox="1"/>
          <p:nvPr/>
        </p:nvSpPr>
        <p:spPr>
          <a:xfrm>
            <a:off x="1497508" y="4355049"/>
            <a:ext cx="3565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1400">
                <a:ln>
                  <a:solidFill>
                    <a:srgbClr val="EDEDEF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defRPr>
            </a:lvl1pPr>
          </a:lstStyle>
          <a:p>
            <a:r>
              <a:rPr lang="ko-KR" altLang="en-US" dirty="0"/>
              <a:t>파이차트의 </a:t>
            </a:r>
            <a:r>
              <a:rPr lang="en-US" altLang="ko-KR" dirty="0"/>
              <a:t>label </a:t>
            </a:r>
            <a:r>
              <a:rPr lang="ko-KR" altLang="en-US" dirty="0"/>
              <a:t>값 겹침 현상을 해결하지 못함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1418DDC-D38D-4E7F-AC02-7B71D18CA006}"/>
              </a:ext>
            </a:extLst>
          </p:cNvPr>
          <p:cNvSpPr txBox="1"/>
          <p:nvPr/>
        </p:nvSpPr>
        <p:spPr>
          <a:xfrm>
            <a:off x="7277957" y="1642553"/>
            <a:ext cx="5072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n>
                  <a:solidFill>
                    <a:srgbClr val="EDEDEF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범죄 발생지의 모호함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1A2A70-0D8D-4CE4-80F3-26B6367DE27A}"/>
              </a:ext>
            </a:extLst>
          </p:cNvPr>
          <p:cNvSpPr txBox="1"/>
          <p:nvPr/>
        </p:nvSpPr>
        <p:spPr>
          <a:xfrm>
            <a:off x="7346726" y="2154119"/>
            <a:ext cx="34089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1400">
                <a:ln>
                  <a:solidFill>
                    <a:srgbClr val="EDEDEF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defRPr>
            </a:lvl1pPr>
          </a:lstStyle>
          <a:p>
            <a:r>
              <a:rPr lang="ko-KR" altLang="en-US" dirty="0"/>
              <a:t>범죄 발생지 중 </a:t>
            </a:r>
            <a:r>
              <a:rPr lang="en-US" altLang="ko-KR" dirty="0"/>
              <a:t>‘</a:t>
            </a:r>
            <a:r>
              <a:rPr lang="ko-KR" altLang="en-US" dirty="0"/>
              <a:t>노상</a:t>
            </a:r>
            <a:r>
              <a:rPr lang="en-US" altLang="ko-KR" dirty="0"/>
              <a:t>’</a:t>
            </a:r>
            <a:r>
              <a:rPr lang="ko-KR" altLang="en-US" dirty="0"/>
              <a:t>이라는 장소에 대한     정의가 제대로 내려지지 않았으며</a:t>
            </a:r>
            <a:r>
              <a:rPr lang="en-US" altLang="ko-KR" dirty="0"/>
              <a:t>, </a:t>
            </a:r>
            <a:r>
              <a:rPr lang="ko-KR" altLang="en-US" dirty="0"/>
              <a:t>범죄 종류 및  발생 장소에 대한 분석이 포괄적으로      이루어짐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E916B13-09B3-456D-84BC-CF1E2174F4B8}"/>
              </a:ext>
            </a:extLst>
          </p:cNvPr>
          <p:cNvSpPr txBox="1"/>
          <p:nvPr/>
        </p:nvSpPr>
        <p:spPr>
          <a:xfrm>
            <a:off x="6620974" y="4012747"/>
            <a:ext cx="41925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r">
              <a:defRPr sz="2000">
                <a:ln>
                  <a:solidFill>
                    <a:srgbClr val="EDEDEF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불확실한 인과관계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24A01F-8E21-4027-B975-EB035BF9E764}"/>
              </a:ext>
            </a:extLst>
          </p:cNvPr>
          <p:cNvSpPr txBox="1"/>
          <p:nvPr/>
        </p:nvSpPr>
        <p:spPr>
          <a:xfrm>
            <a:off x="7154588" y="4355049"/>
            <a:ext cx="34797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defRPr sz="1400">
                <a:ln>
                  <a:solidFill>
                    <a:srgbClr val="EDEDEF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defRPr>
            </a:lvl1pPr>
          </a:lstStyle>
          <a:p>
            <a:r>
              <a:rPr lang="ko-KR" altLang="en-US" dirty="0"/>
              <a:t>각 범죄 종류별 안전시설물 설치 및 인근 경찰관서 유무에 따라 발생률이 높다는 확실한     근거가 부족함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B1333E37-3509-46BB-BBCA-A542EF4D2637}"/>
              </a:ext>
            </a:extLst>
          </p:cNvPr>
          <p:cNvCxnSpPr>
            <a:cxnSpLocks/>
          </p:cNvCxnSpPr>
          <p:nvPr/>
        </p:nvCxnSpPr>
        <p:spPr>
          <a:xfrm flipV="1">
            <a:off x="1373288" y="1597510"/>
            <a:ext cx="246326" cy="108366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A8E82E9C-3B3C-4F21-8ED3-A3C032F71A64}"/>
              </a:ext>
            </a:extLst>
          </p:cNvPr>
          <p:cNvCxnSpPr>
            <a:cxnSpLocks/>
          </p:cNvCxnSpPr>
          <p:nvPr/>
        </p:nvCxnSpPr>
        <p:spPr>
          <a:xfrm>
            <a:off x="1360510" y="1872371"/>
            <a:ext cx="246326" cy="10301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3BEED457-482E-4F40-AC2B-0325955E1227}"/>
              </a:ext>
            </a:extLst>
          </p:cNvPr>
          <p:cNvCxnSpPr>
            <a:cxnSpLocks/>
          </p:cNvCxnSpPr>
          <p:nvPr/>
        </p:nvCxnSpPr>
        <p:spPr>
          <a:xfrm flipV="1">
            <a:off x="7144329" y="1602955"/>
            <a:ext cx="246326" cy="108366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FEC5BAB2-61F6-4AA1-9951-C97D83F589B7}"/>
              </a:ext>
            </a:extLst>
          </p:cNvPr>
          <p:cNvCxnSpPr>
            <a:cxnSpLocks/>
          </p:cNvCxnSpPr>
          <p:nvPr/>
        </p:nvCxnSpPr>
        <p:spPr>
          <a:xfrm>
            <a:off x="7131551" y="1877816"/>
            <a:ext cx="246326" cy="10301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B1AFA332-AF55-4141-9630-2126DBF02E4B}"/>
              </a:ext>
            </a:extLst>
          </p:cNvPr>
          <p:cNvCxnSpPr>
            <a:cxnSpLocks/>
          </p:cNvCxnSpPr>
          <p:nvPr/>
        </p:nvCxnSpPr>
        <p:spPr>
          <a:xfrm flipH="1" flipV="1">
            <a:off x="4855442" y="3863126"/>
            <a:ext cx="270382" cy="122684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935951E0-D8D9-48C5-96AC-BB8291BC70BE}"/>
              </a:ext>
            </a:extLst>
          </p:cNvPr>
          <p:cNvCxnSpPr>
            <a:cxnSpLocks/>
          </p:cNvCxnSpPr>
          <p:nvPr/>
        </p:nvCxnSpPr>
        <p:spPr>
          <a:xfrm flipH="1">
            <a:off x="4854692" y="4287391"/>
            <a:ext cx="257605" cy="55534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B8EC5A76-9922-4042-8800-A26651EABD7C}"/>
              </a:ext>
            </a:extLst>
          </p:cNvPr>
          <p:cNvCxnSpPr>
            <a:cxnSpLocks/>
          </p:cNvCxnSpPr>
          <p:nvPr/>
        </p:nvCxnSpPr>
        <p:spPr>
          <a:xfrm flipH="1">
            <a:off x="10524397" y="3911158"/>
            <a:ext cx="289080" cy="73507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>
            <a:extLst>
              <a:ext uri="{FF2B5EF4-FFF2-40B4-BE49-F238E27FC236}">
                <a16:creationId xmlns:a16="http://schemas.microsoft.com/office/drawing/2014/main" id="{91C22441-EE5D-4AF5-92A3-173A99D9CD21}"/>
              </a:ext>
            </a:extLst>
          </p:cNvPr>
          <p:cNvCxnSpPr>
            <a:cxnSpLocks/>
          </p:cNvCxnSpPr>
          <p:nvPr/>
        </p:nvCxnSpPr>
        <p:spPr>
          <a:xfrm flipH="1">
            <a:off x="10755673" y="4049231"/>
            <a:ext cx="112212" cy="274471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8804025-259E-8C45-A16D-68B847B5A83E}"/>
              </a:ext>
            </a:extLst>
          </p:cNvPr>
          <p:cNvSpPr txBox="1"/>
          <p:nvPr/>
        </p:nvSpPr>
        <p:spPr>
          <a:xfrm>
            <a:off x="572321" y="64306"/>
            <a:ext cx="825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rgbClr val="386389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KoPubWorld돋움체 Bold" panose="00000800000000000000" pitchFamily="2" charset="-127"/>
              </a:rPr>
              <a:t>04. </a:t>
            </a:r>
            <a:r>
              <a:rPr lang="ko-KR" altLang="en-US" sz="1400" b="1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rgbClr val="386389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KoPubWorld돋움체 Bold" panose="00000800000000000000" pitchFamily="2" charset="-127"/>
              </a:rPr>
              <a:t>회고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68B7AC-F2C1-86EE-8E4A-15531477D722}"/>
              </a:ext>
            </a:extLst>
          </p:cNvPr>
          <p:cNvSpPr txBox="1"/>
          <p:nvPr/>
        </p:nvSpPr>
        <p:spPr>
          <a:xfrm>
            <a:off x="4294359" y="1522250"/>
            <a:ext cx="90281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86389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KoPubWorld돋움체 Bold" panose="00000800000000000000" pitchFamily="2" charset="-127"/>
              </a:rPr>
              <a:t>01.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86389"/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33CBF7-CEA9-66DC-C2EC-3F122AAE07C3}"/>
              </a:ext>
            </a:extLst>
          </p:cNvPr>
          <p:cNvSpPr txBox="1"/>
          <p:nvPr/>
        </p:nvSpPr>
        <p:spPr>
          <a:xfrm>
            <a:off x="10072876" y="1511806"/>
            <a:ext cx="90281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86389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KoPubWorld돋움체 Bold" panose="00000800000000000000" pitchFamily="2" charset="-127"/>
              </a:rPr>
              <a:t>02.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86389"/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36BB18-C97A-30B5-B3E5-4CAD1622143A}"/>
              </a:ext>
            </a:extLst>
          </p:cNvPr>
          <p:cNvSpPr txBox="1"/>
          <p:nvPr/>
        </p:nvSpPr>
        <p:spPr>
          <a:xfrm>
            <a:off x="1448795" y="3848082"/>
            <a:ext cx="90281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86389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KoPubWorld돋움체 Bold" panose="00000800000000000000" pitchFamily="2" charset="-127"/>
              </a:rPr>
              <a:t>03.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86389"/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8A688E-3639-0765-A314-13DA57293B72}"/>
              </a:ext>
            </a:extLst>
          </p:cNvPr>
          <p:cNvSpPr txBox="1"/>
          <p:nvPr/>
        </p:nvSpPr>
        <p:spPr>
          <a:xfrm>
            <a:off x="7142443" y="3886044"/>
            <a:ext cx="90281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86389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KoPubWorld돋움체 Bold" panose="00000800000000000000" pitchFamily="2" charset="-127"/>
              </a:rPr>
              <a:t>04.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86389"/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9095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63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산, 하늘, 실외이(가) 표시된 사진&#10;&#10;매우 높은 신뢰도로 생성된 설명">
            <a:extLst>
              <a:ext uri="{FF2B5EF4-FFF2-40B4-BE49-F238E27FC236}">
                <a16:creationId xmlns:a16="http://schemas.microsoft.com/office/drawing/2014/main" id="{FCA06C64-347D-4D59-8037-4073BEE5D7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7" t="-5722" r="6597" b="61806"/>
          <a:stretch/>
        </p:blipFill>
        <p:spPr>
          <a:xfrm>
            <a:off x="0" y="6144632"/>
            <a:ext cx="12192000" cy="73950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F9B2C4-8C82-4B6A-A54C-2F5FD0CEF3FA}"/>
              </a:ext>
            </a:extLst>
          </p:cNvPr>
          <p:cNvSpPr/>
          <p:nvPr/>
        </p:nvSpPr>
        <p:spPr>
          <a:xfrm>
            <a:off x="5867400" y="2507226"/>
            <a:ext cx="5518355" cy="12560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6C75BD-5A11-44EF-8B00-3AA2694386C9}"/>
              </a:ext>
            </a:extLst>
          </p:cNvPr>
          <p:cNvSpPr txBox="1"/>
          <p:nvPr/>
        </p:nvSpPr>
        <p:spPr>
          <a:xfrm>
            <a:off x="3466580" y="2463432"/>
            <a:ext cx="7939549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ko-KR" altLang="en-US" sz="9600" dirty="0">
                <a:solidFill>
                  <a:srgbClr val="38638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감사합니다</a:t>
            </a:r>
            <a:endParaRPr lang="en-US" altLang="ko-KR" sz="4400" dirty="0">
              <a:solidFill>
                <a:srgbClr val="38638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54F11DB-BF25-4D62-BD76-BF395AC03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07" y="4568595"/>
            <a:ext cx="697063" cy="209939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E9D5CA9-D33A-4FF4-A4E9-25D471F25D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333" y="4568595"/>
            <a:ext cx="697062" cy="2099386"/>
          </a:xfrm>
          <a:prstGeom prst="rect">
            <a:avLst/>
          </a:prstGeom>
        </p:spPr>
      </p:pic>
      <p:sp>
        <p:nvSpPr>
          <p:cNvPr id="30" name="자유형: 도형 29">
            <a:extLst>
              <a:ext uri="{FF2B5EF4-FFF2-40B4-BE49-F238E27FC236}">
                <a16:creationId xmlns:a16="http://schemas.microsoft.com/office/drawing/2014/main" id="{DE770447-E98B-4793-9E05-5FED421BE53A}"/>
              </a:ext>
            </a:extLst>
          </p:cNvPr>
          <p:cNvSpPr/>
          <p:nvPr/>
        </p:nvSpPr>
        <p:spPr>
          <a:xfrm rot="729914">
            <a:off x="791199" y="4472317"/>
            <a:ext cx="484190" cy="465940"/>
          </a:xfrm>
          <a:custGeom>
            <a:avLst/>
            <a:gdLst>
              <a:gd name="connsiteX0" fmla="*/ 1632 w 1547800"/>
              <a:gd name="connsiteY0" fmla="*/ 2069869 h 2069869"/>
              <a:gd name="connsiteX1" fmla="*/ 1632 w 1547800"/>
              <a:gd name="connsiteY1" fmla="*/ 2069869 h 2069869"/>
              <a:gd name="connsiteX2" fmla="*/ 51509 w 1547800"/>
              <a:gd name="connsiteY2" fmla="*/ 2011680 h 2069869"/>
              <a:gd name="connsiteX3" fmla="*/ 134636 w 1547800"/>
              <a:gd name="connsiteY3" fmla="*/ 1903614 h 2069869"/>
              <a:gd name="connsiteX4" fmla="*/ 192825 w 1547800"/>
              <a:gd name="connsiteY4" fmla="*/ 1828800 h 2069869"/>
              <a:gd name="connsiteX5" fmla="*/ 217763 w 1547800"/>
              <a:gd name="connsiteY5" fmla="*/ 1795549 h 2069869"/>
              <a:gd name="connsiteX6" fmla="*/ 242702 w 1547800"/>
              <a:gd name="connsiteY6" fmla="*/ 1753985 h 2069869"/>
              <a:gd name="connsiteX7" fmla="*/ 251014 w 1547800"/>
              <a:gd name="connsiteY7" fmla="*/ 1729047 h 2069869"/>
              <a:gd name="connsiteX8" fmla="*/ 267640 w 1547800"/>
              <a:gd name="connsiteY8" fmla="*/ 1687484 h 2069869"/>
              <a:gd name="connsiteX9" fmla="*/ 292578 w 1547800"/>
              <a:gd name="connsiteY9" fmla="*/ 1562793 h 2069869"/>
              <a:gd name="connsiteX10" fmla="*/ 309203 w 1547800"/>
              <a:gd name="connsiteY10" fmla="*/ 1471353 h 2069869"/>
              <a:gd name="connsiteX11" fmla="*/ 325829 w 1547800"/>
              <a:gd name="connsiteY11" fmla="*/ 1354974 h 2069869"/>
              <a:gd name="connsiteX12" fmla="*/ 342454 w 1547800"/>
              <a:gd name="connsiteY12" fmla="*/ 1296785 h 2069869"/>
              <a:gd name="connsiteX13" fmla="*/ 359080 w 1547800"/>
              <a:gd name="connsiteY13" fmla="*/ 1188720 h 2069869"/>
              <a:gd name="connsiteX14" fmla="*/ 375705 w 1547800"/>
              <a:gd name="connsiteY14" fmla="*/ 1080654 h 2069869"/>
              <a:gd name="connsiteX15" fmla="*/ 400643 w 1547800"/>
              <a:gd name="connsiteY15" fmla="*/ 872836 h 2069869"/>
              <a:gd name="connsiteX16" fmla="*/ 408956 w 1547800"/>
              <a:gd name="connsiteY16" fmla="*/ 814647 h 2069869"/>
              <a:gd name="connsiteX17" fmla="*/ 417269 w 1547800"/>
              <a:gd name="connsiteY17" fmla="*/ 773084 h 2069869"/>
              <a:gd name="connsiteX18" fmla="*/ 433894 w 1547800"/>
              <a:gd name="connsiteY18" fmla="*/ 689956 h 2069869"/>
              <a:gd name="connsiteX19" fmla="*/ 467145 w 1547800"/>
              <a:gd name="connsiteY19" fmla="*/ 615142 h 2069869"/>
              <a:gd name="connsiteX20" fmla="*/ 483771 w 1547800"/>
              <a:gd name="connsiteY20" fmla="*/ 590204 h 2069869"/>
              <a:gd name="connsiteX21" fmla="*/ 500396 w 1547800"/>
              <a:gd name="connsiteY21" fmla="*/ 523702 h 2069869"/>
              <a:gd name="connsiteX22" fmla="*/ 517022 w 1547800"/>
              <a:gd name="connsiteY22" fmla="*/ 498764 h 2069869"/>
              <a:gd name="connsiteX23" fmla="*/ 541960 w 1547800"/>
              <a:gd name="connsiteY23" fmla="*/ 473825 h 2069869"/>
              <a:gd name="connsiteX24" fmla="*/ 558585 w 1547800"/>
              <a:gd name="connsiteY24" fmla="*/ 440574 h 2069869"/>
              <a:gd name="connsiteX25" fmla="*/ 583523 w 1547800"/>
              <a:gd name="connsiteY25" fmla="*/ 415636 h 2069869"/>
              <a:gd name="connsiteX26" fmla="*/ 625087 w 1547800"/>
              <a:gd name="connsiteY26" fmla="*/ 357447 h 2069869"/>
              <a:gd name="connsiteX27" fmla="*/ 633400 w 1547800"/>
              <a:gd name="connsiteY27" fmla="*/ 332509 h 2069869"/>
              <a:gd name="connsiteX28" fmla="*/ 658338 w 1547800"/>
              <a:gd name="connsiteY28" fmla="*/ 315884 h 2069869"/>
              <a:gd name="connsiteX29" fmla="*/ 716527 w 1547800"/>
              <a:gd name="connsiteY29" fmla="*/ 257694 h 2069869"/>
              <a:gd name="connsiteX30" fmla="*/ 749778 w 1547800"/>
              <a:gd name="connsiteY30" fmla="*/ 224444 h 2069869"/>
              <a:gd name="connsiteX31" fmla="*/ 816280 w 1547800"/>
              <a:gd name="connsiteY31" fmla="*/ 149629 h 2069869"/>
              <a:gd name="connsiteX32" fmla="*/ 849531 w 1547800"/>
              <a:gd name="connsiteY32" fmla="*/ 124691 h 2069869"/>
              <a:gd name="connsiteX33" fmla="*/ 874469 w 1547800"/>
              <a:gd name="connsiteY33" fmla="*/ 108065 h 2069869"/>
              <a:gd name="connsiteX34" fmla="*/ 940971 w 1547800"/>
              <a:gd name="connsiteY34" fmla="*/ 58189 h 2069869"/>
              <a:gd name="connsiteX35" fmla="*/ 982534 w 1547800"/>
              <a:gd name="connsiteY35" fmla="*/ 33251 h 2069869"/>
              <a:gd name="connsiteX36" fmla="*/ 999160 w 1547800"/>
              <a:gd name="connsiteY36" fmla="*/ 16625 h 2069869"/>
              <a:gd name="connsiteX37" fmla="*/ 1057349 w 1547800"/>
              <a:gd name="connsiteY37" fmla="*/ 0 h 2069869"/>
              <a:gd name="connsiteX38" fmla="*/ 1165414 w 1547800"/>
              <a:gd name="connsiteY38" fmla="*/ 8313 h 2069869"/>
              <a:gd name="connsiteX39" fmla="*/ 1231916 w 1547800"/>
              <a:gd name="connsiteY39" fmla="*/ 16625 h 2069869"/>
              <a:gd name="connsiteX40" fmla="*/ 1414796 w 1547800"/>
              <a:gd name="connsiteY40" fmla="*/ 24938 h 2069869"/>
              <a:gd name="connsiteX41" fmla="*/ 1439734 w 1547800"/>
              <a:gd name="connsiteY41" fmla="*/ 49876 h 2069869"/>
              <a:gd name="connsiteX42" fmla="*/ 1456360 w 1547800"/>
              <a:gd name="connsiteY42" fmla="*/ 99753 h 2069869"/>
              <a:gd name="connsiteX43" fmla="*/ 1472985 w 1547800"/>
              <a:gd name="connsiteY43" fmla="*/ 141316 h 2069869"/>
              <a:gd name="connsiteX44" fmla="*/ 1489611 w 1547800"/>
              <a:gd name="connsiteY44" fmla="*/ 191193 h 2069869"/>
              <a:gd name="connsiteX45" fmla="*/ 1514549 w 1547800"/>
              <a:gd name="connsiteY45" fmla="*/ 232756 h 2069869"/>
              <a:gd name="connsiteX46" fmla="*/ 1531174 w 1547800"/>
              <a:gd name="connsiteY46" fmla="*/ 274320 h 2069869"/>
              <a:gd name="connsiteX47" fmla="*/ 1547800 w 1547800"/>
              <a:gd name="connsiteY47" fmla="*/ 457200 h 2069869"/>
              <a:gd name="connsiteX48" fmla="*/ 1539487 w 1547800"/>
              <a:gd name="connsiteY48" fmla="*/ 590204 h 2069869"/>
              <a:gd name="connsiteX49" fmla="*/ 1531174 w 1547800"/>
              <a:gd name="connsiteY49" fmla="*/ 648393 h 2069869"/>
              <a:gd name="connsiteX50" fmla="*/ 1506236 w 1547800"/>
              <a:gd name="connsiteY50" fmla="*/ 706582 h 2069869"/>
              <a:gd name="connsiteX51" fmla="*/ 1489611 w 1547800"/>
              <a:gd name="connsiteY51" fmla="*/ 781396 h 2069869"/>
              <a:gd name="connsiteX52" fmla="*/ 1464672 w 1547800"/>
              <a:gd name="connsiteY52" fmla="*/ 847898 h 2069869"/>
              <a:gd name="connsiteX53" fmla="*/ 1448047 w 1547800"/>
              <a:gd name="connsiteY53" fmla="*/ 872836 h 2069869"/>
              <a:gd name="connsiteX54" fmla="*/ 1423109 w 1547800"/>
              <a:gd name="connsiteY54" fmla="*/ 947651 h 2069869"/>
              <a:gd name="connsiteX55" fmla="*/ 1398171 w 1547800"/>
              <a:gd name="connsiteY55" fmla="*/ 980902 h 2069869"/>
              <a:gd name="connsiteX56" fmla="*/ 1339982 w 1547800"/>
              <a:gd name="connsiteY56" fmla="*/ 1080654 h 2069869"/>
              <a:gd name="connsiteX57" fmla="*/ 1323356 w 1547800"/>
              <a:gd name="connsiteY57" fmla="*/ 1097280 h 2069869"/>
              <a:gd name="connsiteX58" fmla="*/ 1281792 w 1547800"/>
              <a:gd name="connsiteY58" fmla="*/ 1163782 h 2069869"/>
              <a:gd name="connsiteX59" fmla="*/ 1256854 w 1547800"/>
              <a:gd name="connsiteY59" fmla="*/ 1197033 h 2069869"/>
              <a:gd name="connsiteX60" fmla="*/ 1240229 w 1547800"/>
              <a:gd name="connsiteY60" fmla="*/ 1221971 h 2069869"/>
              <a:gd name="connsiteX61" fmla="*/ 1115538 w 1547800"/>
              <a:gd name="connsiteY61" fmla="*/ 1371600 h 2069869"/>
              <a:gd name="connsiteX62" fmla="*/ 1090600 w 1547800"/>
              <a:gd name="connsiteY62" fmla="*/ 1413164 h 2069869"/>
              <a:gd name="connsiteX63" fmla="*/ 1073974 w 1547800"/>
              <a:gd name="connsiteY63" fmla="*/ 1438102 h 2069869"/>
              <a:gd name="connsiteX64" fmla="*/ 1007472 w 1547800"/>
              <a:gd name="connsiteY64" fmla="*/ 1504604 h 2069869"/>
              <a:gd name="connsiteX65" fmla="*/ 899407 w 1547800"/>
              <a:gd name="connsiteY65" fmla="*/ 1604356 h 2069869"/>
              <a:gd name="connsiteX66" fmla="*/ 882782 w 1547800"/>
              <a:gd name="connsiteY66" fmla="*/ 1620982 h 2069869"/>
              <a:gd name="connsiteX67" fmla="*/ 857843 w 1547800"/>
              <a:gd name="connsiteY67" fmla="*/ 1637607 h 2069869"/>
              <a:gd name="connsiteX68" fmla="*/ 816280 w 1547800"/>
              <a:gd name="connsiteY68" fmla="*/ 1679171 h 2069869"/>
              <a:gd name="connsiteX69" fmla="*/ 791342 w 1547800"/>
              <a:gd name="connsiteY69" fmla="*/ 1695796 h 2069869"/>
              <a:gd name="connsiteX70" fmla="*/ 749778 w 1547800"/>
              <a:gd name="connsiteY70" fmla="*/ 1729047 h 2069869"/>
              <a:gd name="connsiteX71" fmla="*/ 666651 w 1547800"/>
              <a:gd name="connsiteY71" fmla="*/ 1770611 h 2069869"/>
              <a:gd name="connsiteX72" fmla="*/ 591836 w 1547800"/>
              <a:gd name="connsiteY72" fmla="*/ 1812174 h 2069869"/>
              <a:gd name="connsiteX73" fmla="*/ 550272 w 1547800"/>
              <a:gd name="connsiteY73" fmla="*/ 1820487 h 2069869"/>
              <a:gd name="connsiteX74" fmla="*/ 500396 w 1547800"/>
              <a:gd name="connsiteY74" fmla="*/ 1853738 h 2069869"/>
              <a:gd name="connsiteX75" fmla="*/ 475458 w 1547800"/>
              <a:gd name="connsiteY75" fmla="*/ 1870364 h 2069869"/>
              <a:gd name="connsiteX76" fmla="*/ 458832 w 1547800"/>
              <a:gd name="connsiteY76" fmla="*/ 1886989 h 2069869"/>
              <a:gd name="connsiteX77" fmla="*/ 433894 w 1547800"/>
              <a:gd name="connsiteY77" fmla="*/ 1895302 h 2069869"/>
              <a:gd name="connsiteX78" fmla="*/ 350767 w 1547800"/>
              <a:gd name="connsiteY78" fmla="*/ 1928553 h 2069869"/>
              <a:gd name="connsiteX79" fmla="*/ 275952 w 1547800"/>
              <a:gd name="connsiteY79" fmla="*/ 1953491 h 2069869"/>
              <a:gd name="connsiteX80" fmla="*/ 251014 w 1547800"/>
              <a:gd name="connsiteY80" fmla="*/ 1961804 h 2069869"/>
              <a:gd name="connsiteX81" fmla="*/ 226076 w 1547800"/>
              <a:gd name="connsiteY81" fmla="*/ 1970116 h 2069869"/>
              <a:gd name="connsiteX82" fmla="*/ 159574 w 1547800"/>
              <a:gd name="connsiteY82" fmla="*/ 1995054 h 2069869"/>
              <a:gd name="connsiteX83" fmla="*/ 134636 w 1547800"/>
              <a:gd name="connsiteY83" fmla="*/ 2003367 h 2069869"/>
              <a:gd name="connsiteX84" fmla="*/ 68134 w 1547800"/>
              <a:gd name="connsiteY84" fmla="*/ 2011680 h 2069869"/>
              <a:gd name="connsiteX85" fmla="*/ 43196 w 1547800"/>
              <a:gd name="connsiteY85" fmla="*/ 2019993 h 2069869"/>
              <a:gd name="connsiteX86" fmla="*/ 9945 w 1547800"/>
              <a:gd name="connsiteY86" fmla="*/ 2028305 h 2069869"/>
              <a:gd name="connsiteX87" fmla="*/ 1632 w 1547800"/>
              <a:gd name="connsiteY87" fmla="*/ 2069869 h 2069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547800" h="2069869">
                <a:moveTo>
                  <a:pt x="1632" y="2069869"/>
                </a:moveTo>
                <a:lnTo>
                  <a:pt x="1632" y="2069869"/>
                </a:lnTo>
                <a:cubicBezTo>
                  <a:pt x="18258" y="2050473"/>
                  <a:pt x="35399" y="2031507"/>
                  <a:pt x="51509" y="2011680"/>
                </a:cubicBezTo>
                <a:cubicBezTo>
                  <a:pt x="138281" y="1904884"/>
                  <a:pt x="81938" y="1971369"/>
                  <a:pt x="134636" y="1903614"/>
                </a:cubicBezTo>
                <a:cubicBezTo>
                  <a:pt x="207971" y="1809327"/>
                  <a:pt x="132699" y="1908968"/>
                  <a:pt x="192825" y="1828800"/>
                </a:cubicBezTo>
                <a:lnTo>
                  <a:pt x="217763" y="1795549"/>
                </a:lnTo>
                <a:cubicBezTo>
                  <a:pt x="241314" y="1724899"/>
                  <a:pt x="208467" y="1811044"/>
                  <a:pt x="242702" y="1753985"/>
                </a:cubicBezTo>
                <a:cubicBezTo>
                  <a:pt x="247210" y="1746471"/>
                  <a:pt x="247937" y="1737251"/>
                  <a:pt x="251014" y="1729047"/>
                </a:cubicBezTo>
                <a:cubicBezTo>
                  <a:pt x="256253" y="1715075"/>
                  <a:pt x="262098" y="1701338"/>
                  <a:pt x="267640" y="1687484"/>
                </a:cubicBezTo>
                <a:lnTo>
                  <a:pt x="292578" y="1562793"/>
                </a:lnTo>
                <a:cubicBezTo>
                  <a:pt x="299742" y="1526975"/>
                  <a:pt x="303883" y="1508596"/>
                  <a:pt x="309203" y="1471353"/>
                </a:cubicBezTo>
                <a:cubicBezTo>
                  <a:pt x="313579" y="1440721"/>
                  <a:pt x="318391" y="1387205"/>
                  <a:pt x="325829" y="1354974"/>
                </a:cubicBezTo>
                <a:cubicBezTo>
                  <a:pt x="330365" y="1335318"/>
                  <a:pt x="337918" y="1316441"/>
                  <a:pt x="342454" y="1296785"/>
                </a:cubicBezTo>
                <a:cubicBezTo>
                  <a:pt x="347239" y="1276049"/>
                  <a:pt x="356229" y="1207253"/>
                  <a:pt x="359080" y="1188720"/>
                </a:cubicBezTo>
                <a:cubicBezTo>
                  <a:pt x="368319" y="1128662"/>
                  <a:pt x="367675" y="1144898"/>
                  <a:pt x="375705" y="1080654"/>
                </a:cubicBezTo>
                <a:cubicBezTo>
                  <a:pt x="384359" y="1011423"/>
                  <a:pt x="390776" y="941904"/>
                  <a:pt x="400643" y="872836"/>
                </a:cubicBezTo>
                <a:cubicBezTo>
                  <a:pt x="403414" y="853440"/>
                  <a:pt x="405735" y="833974"/>
                  <a:pt x="408956" y="814647"/>
                </a:cubicBezTo>
                <a:cubicBezTo>
                  <a:pt x="411279" y="800711"/>
                  <a:pt x="414741" y="786985"/>
                  <a:pt x="417269" y="773084"/>
                </a:cubicBezTo>
                <a:cubicBezTo>
                  <a:pt x="422178" y="746083"/>
                  <a:pt x="425075" y="716414"/>
                  <a:pt x="433894" y="689956"/>
                </a:cubicBezTo>
                <a:cubicBezTo>
                  <a:pt x="441017" y="668588"/>
                  <a:pt x="455561" y="635414"/>
                  <a:pt x="467145" y="615142"/>
                </a:cubicBezTo>
                <a:cubicBezTo>
                  <a:pt x="472102" y="606468"/>
                  <a:pt x="478229" y="598517"/>
                  <a:pt x="483771" y="590204"/>
                </a:cubicBezTo>
                <a:cubicBezTo>
                  <a:pt x="489313" y="568037"/>
                  <a:pt x="487721" y="542714"/>
                  <a:pt x="500396" y="523702"/>
                </a:cubicBezTo>
                <a:cubicBezTo>
                  <a:pt x="505938" y="515389"/>
                  <a:pt x="510626" y="506439"/>
                  <a:pt x="517022" y="498764"/>
                </a:cubicBezTo>
                <a:cubicBezTo>
                  <a:pt x="524548" y="489733"/>
                  <a:pt x="535127" y="483391"/>
                  <a:pt x="541960" y="473825"/>
                </a:cubicBezTo>
                <a:cubicBezTo>
                  <a:pt x="549162" y="463741"/>
                  <a:pt x="551382" y="450658"/>
                  <a:pt x="558585" y="440574"/>
                </a:cubicBezTo>
                <a:cubicBezTo>
                  <a:pt x="565418" y="431008"/>
                  <a:pt x="576469" y="425041"/>
                  <a:pt x="583523" y="415636"/>
                </a:cubicBezTo>
                <a:cubicBezTo>
                  <a:pt x="641470" y="338375"/>
                  <a:pt x="582982" y="399554"/>
                  <a:pt x="625087" y="357447"/>
                </a:cubicBezTo>
                <a:cubicBezTo>
                  <a:pt x="627858" y="349134"/>
                  <a:pt x="627926" y="339351"/>
                  <a:pt x="633400" y="332509"/>
                </a:cubicBezTo>
                <a:cubicBezTo>
                  <a:pt x="639641" y="324708"/>
                  <a:pt x="650912" y="322567"/>
                  <a:pt x="658338" y="315884"/>
                </a:cubicBezTo>
                <a:cubicBezTo>
                  <a:pt x="678727" y="297534"/>
                  <a:pt x="697130" y="277091"/>
                  <a:pt x="716527" y="257694"/>
                </a:cubicBezTo>
                <a:cubicBezTo>
                  <a:pt x="727611" y="246610"/>
                  <a:pt x="739986" y="236684"/>
                  <a:pt x="749778" y="224444"/>
                </a:cubicBezTo>
                <a:cubicBezTo>
                  <a:pt x="775541" y="192240"/>
                  <a:pt x="785749" y="176344"/>
                  <a:pt x="816280" y="149629"/>
                </a:cubicBezTo>
                <a:cubicBezTo>
                  <a:pt x="826707" y="140506"/>
                  <a:pt x="838257" y="132744"/>
                  <a:pt x="849531" y="124691"/>
                </a:cubicBezTo>
                <a:cubicBezTo>
                  <a:pt x="857661" y="118884"/>
                  <a:pt x="866950" y="114644"/>
                  <a:pt x="874469" y="108065"/>
                </a:cubicBezTo>
                <a:cubicBezTo>
                  <a:pt x="981400" y="14499"/>
                  <a:pt x="870981" y="93184"/>
                  <a:pt x="940971" y="58189"/>
                </a:cubicBezTo>
                <a:cubicBezTo>
                  <a:pt x="955422" y="50963"/>
                  <a:pt x="969387" y="42642"/>
                  <a:pt x="982534" y="33251"/>
                </a:cubicBezTo>
                <a:cubicBezTo>
                  <a:pt x="988912" y="28695"/>
                  <a:pt x="992439" y="20657"/>
                  <a:pt x="999160" y="16625"/>
                </a:cubicBezTo>
                <a:cubicBezTo>
                  <a:pt x="1007675" y="11516"/>
                  <a:pt x="1051143" y="1552"/>
                  <a:pt x="1057349" y="0"/>
                </a:cubicBezTo>
                <a:lnTo>
                  <a:pt x="1165414" y="8313"/>
                </a:lnTo>
                <a:cubicBezTo>
                  <a:pt x="1187653" y="10431"/>
                  <a:pt x="1209626" y="15139"/>
                  <a:pt x="1231916" y="16625"/>
                </a:cubicBezTo>
                <a:cubicBezTo>
                  <a:pt x="1292804" y="20684"/>
                  <a:pt x="1353836" y="22167"/>
                  <a:pt x="1414796" y="24938"/>
                </a:cubicBezTo>
                <a:cubicBezTo>
                  <a:pt x="1423109" y="33251"/>
                  <a:pt x="1434025" y="39600"/>
                  <a:pt x="1439734" y="49876"/>
                </a:cubicBezTo>
                <a:cubicBezTo>
                  <a:pt x="1448245" y="65196"/>
                  <a:pt x="1449851" y="83481"/>
                  <a:pt x="1456360" y="99753"/>
                </a:cubicBezTo>
                <a:cubicBezTo>
                  <a:pt x="1461902" y="113607"/>
                  <a:pt x="1467886" y="127293"/>
                  <a:pt x="1472985" y="141316"/>
                </a:cubicBezTo>
                <a:cubicBezTo>
                  <a:pt x="1478974" y="157786"/>
                  <a:pt x="1482359" y="175239"/>
                  <a:pt x="1489611" y="191193"/>
                </a:cubicBezTo>
                <a:cubicBezTo>
                  <a:pt x="1496297" y="205902"/>
                  <a:pt x="1507324" y="218305"/>
                  <a:pt x="1514549" y="232756"/>
                </a:cubicBezTo>
                <a:cubicBezTo>
                  <a:pt x="1521222" y="246103"/>
                  <a:pt x="1525632" y="260465"/>
                  <a:pt x="1531174" y="274320"/>
                </a:cubicBezTo>
                <a:cubicBezTo>
                  <a:pt x="1540855" y="342085"/>
                  <a:pt x="1547800" y="380271"/>
                  <a:pt x="1547800" y="457200"/>
                </a:cubicBezTo>
                <a:cubicBezTo>
                  <a:pt x="1547800" y="501621"/>
                  <a:pt x="1543335" y="545950"/>
                  <a:pt x="1539487" y="590204"/>
                </a:cubicBezTo>
                <a:cubicBezTo>
                  <a:pt x="1537790" y="609724"/>
                  <a:pt x="1536557" y="629554"/>
                  <a:pt x="1531174" y="648393"/>
                </a:cubicBezTo>
                <a:cubicBezTo>
                  <a:pt x="1525377" y="668684"/>
                  <a:pt x="1513448" y="686750"/>
                  <a:pt x="1506236" y="706582"/>
                </a:cubicBezTo>
                <a:cubicBezTo>
                  <a:pt x="1499406" y="725364"/>
                  <a:pt x="1494091" y="763474"/>
                  <a:pt x="1489611" y="781396"/>
                </a:cubicBezTo>
                <a:cubicBezTo>
                  <a:pt x="1486014" y="795784"/>
                  <a:pt x="1468485" y="840272"/>
                  <a:pt x="1464672" y="847898"/>
                </a:cubicBezTo>
                <a:cubicBezTo>
                  <a:pt x="1460204" y="856834"/>
                  <a:pt x="1453589" y="864523"/>
                  <a:pt x="1448047" y="872836"/>
                </a:cubicBezTo>
                <a:cubicBezTo>
                  <a:pt x="1441199" y="900226"/>
                  <a:pt x="1437336" y="922042"/>
                  <a:pt x="1423109" y="947651"/>
                </a:cubicBezTo>
                <a:cubicBezTo>
                  <a:pt x="1416381" y="959762"/>
                  <a:pt x="1405432" y="969103"/>
                  <a:pt x="1398171" y="980902"/>
                </a:cubicBezTo>
                <a:cubicBezTo>
                  <a:pt x="1391877" y="991129"/>
                  <a:pt x="1358381" y="1057656"/>
                  <a:pt x="1339982" y="1080654"/>
                </a:cubicBezTo>
                <a:cubicBezTo>
                  <a:pt x="1335086" y="1086774"/>
                  <a:pt x="1327851" y="1090859"/>
                  <a:pt x="1323356" y="1097280"/>
                </a:cubicBezTo>
                <a:cubicBezTo>
                  <a:pt x="1308365" y="1118695"/>
                  <a:pt x="1296292" y="1142032"/>
                  <a:pt x="1281792" y="1163782"/>
                </a:cubicBezTo>
                <a:cubicBezTo>
                  <a:pt x="1274107" y="1175310"/>
                  <a:pt x="1264907" y="1185759"/>
                  <a:pt x="1256854" y="1197033"/>
                </a:cubicBezTo>
                <a:cubicBezTo>
                  <a:pt x="1251047" y="1205163"/>
                  <a:pt x="1246363" y="1214085"/>
                  <a:pt x="1240229" y="1221971"/>
                </a:cubicBezTo>
                <a:cubicBezTo>
                  <a:pt x="1146521" y="1342453"/>
                  <a:pt x="1175157" y="1311981"/>
                  <a:pt x="1115538" y="1371600"/>
                </a:cubicBezTo>
                <a:cubicBezTo>
                  <a:pt x="1101102" y="1414906"/>
                  <a:pt x="1116680" y="1380563"/>
                  <a:pt x="1090600" y="1413164"/>
                </a:cubicBezTo>
                <a:cubicBezTo>
                  <a:pt x="1084359" y="1420965"/>
                  <a:pt x="1080695" y="1430710"/>
                  <a:pt x="1073974" y="1438102"/>
                </a:cubicBezTo>
                <a:cubicBezTo>
                  <a:pt x="1052886" y="1461299"/>
                  <a:pt x="1029639" y="1482437"/>
                  <a:pt x="1007472" y="1504604"/>
                </a:cubicBezTo>
                <a:cubicBezTo>
                  <a:pt x="881731" y="1630345"/>
                  <a:pt x="991878" y="1525094"/>
                  <a:pt x="899407" y="1604356"/>
                </a:cubicBezTo>
                <a:cubicBezTo>
                  <a:pt x="893456" y="1609457"/>
                  <a:pt x="888902" y="1616086"/>
                  <a:pt x="882782" y="1620982"/>
                </a:cubicBezTo>
                <a:cubicBezTo>
                  <a:pt x="874980" y="1627223"/>
                  <a:pt x="865362" y="1631028"/>
                  <a:pt x="857843" y="1637607"/>
                </a:cubicBezTo>
                <a:cubicBezTo>
                  <a:pt x="843098" y="1650509"/>
                  <a:pt x="832583" y="1668303"/>
                  <a:pt x="816280" y="1679171"/>
                </a:cubicBezTo>
                <a:cubicBezTo>
                  <a:pt x="807967" y="1684713"/>
                  <a:pt x="799334" y="1689802"/>
                  <a:pt x="791342" y="1695796"/>
                </a:cubicBezTo>
                <a:cubicBezTo>
                  <a:pt x="777148" y="1706441"/>
                  <a:pt x="764992" y="1719918"/>
                  <a:pt x="749778" y="1729047"/>
                </a:cubicBezTo>
                <a:cubicBezTo>
                  <a:pt x="723213" y="1744986"/>
                  <a:pt x="693216" y="1754672"/>
                  <a:pt x="666651" y="1770611"/>
                </a:cubicBezTo>
                <a:cubicBezTo>
                  <a:pt x="653332" y="1778602"/>
                  <a:pt x="609726" y="1806211"/>
                  <a:pt x="591836" y="1812174"/>
                </a:cubicBezTo>
                <a:cubicBezTo>
                  <a:pt x="578432" y="1816642"/>
                  <a:pt x="564127" y="1817716"/>
                  <a:pt x="550272" y="1820487"/>
                </a:cubicBezTo>
                <a:lnTo>
                  <a:pt x="500396" y="1853738"/>
                </a:lnTo>
                <a:cubicBezTo>
                  <a:pt x="492083" y="1859280"/>
                  <a:pt x="482523" y="1863300"/>
                  <a:pt x="475458" y="1870364"/>
                </a:cubicBezTo>
                <a:cubicBezTo>
                  <a:pt x="469916" y="1875906"/>
                  <a:pt x="465552" y="1882957"/>
                  <a:pt x="458832" y="1886989"/>
                </a:cubicBezTo>
                <a:cubicBezTo>
                  <a:pt x="451318" y="1891497"/>
                  <a:pt x="441948" y="1891850"/>
                  <a:pt x="433894" y="1895302"/>
                </a:cubicBezTo>
                <a:cubicBezTo>
                  <a:pt x="348286" y="1931991"/>
                  <a:pt x="464276" y="1890717"/>
                  <a:pt x="350767" y="1928553"/>
                </a:cubicBezTo>
                <a:lnTo>
                  <a:pt x="275952" y="1953491"/>
                </a:lnTo>
                <a:lnTo>
                  <a:pt x="251014" y="1961804"/>
                </a:lnTo>
                <a:lnTo>
                  <a:pt x="226076" y="1970116"/>
                </a:lnTo>
                <a:cubicBezTo>
                  <a:pt x="195620" y="2000574"/>
                  <a:pt x="221297" y="1981338"/>
                  <a:pt x="159574" y="1995054"/>
                </a:cubicBezTo>
                <a:cubicBezTo>
                  <a:pt x="151020" y="1996955"/>
                  <a:pt x="143257" y="2001799"/>
                  <a:pt x="134636" y="2003367"/>
                </a:cubicBezTo>
                <a:cubicBezTo>
                  <a:pt x="112657" y="2007363"/>
                  <a:pt x="90301" y="2008909"/>
                  <a:pt x="68134" y="2011680"/>
                </a:cubicBezTo>
                <a:cubicBezTo>
                  <a:pt x="59821" y="2014451"/>
                  <a:pt x="51621" y="2017586"/>
                  <a:pt x="43196" y="2019993"/>
                </a:cubicBezTo>
                <a:cubicBezTo>
                  <a:pt x="32211" y="2023132"/>
                  <a:pt x="20888" y="2025022"/>
                  <a:pt x="9945" y="2028305"/>
                </a:cubicBezTo>
                <a:cubicBezTo>
                  <a:pt x="-6841" y="2033341"/>
                  <a:pt x="3017" y="2062942"/>
                  <a:pt x="1632" y="2069869"/>
                </a:cubicBezTo>
                <a:close/>
              </a:path>
            </a:pathLst>
          </a:custGeom>
          <a:solidFill>
            <a:srgbClr val="EDE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1" name="자유형: 도형 30">
            <a:extLst>
              <a:ext uri="{FF2B5EF4-FFF2-40B4-BE49-F238E27FC236}">
                <a16:creationId xmlns:a16="http://schemas.microsoft.com/office/drawing/2014/main" id="{2FA4DD6B-9908-48EF-B50A-64017C6E87EA}"/>
              </a:ext>
            </a:extLst>
          </p:cNvPr>
          <p:cNvSpPr/>
          <p:nvPr/>
        </p:nvSpPr>
        <p:spPr>
          <a:xfrm rot="8721598" flipV="1">
            <a:off x="1419823" y="4648359"/>
            <a:ext cx="433372" cy="489729"/>
          </a:xfrm>
          <a:custGeom>
            <a:avLst/>
            <a:gdLst>
              <a:gd name="connsiteX0" fmla="*/ 1632 w 1547800"/>
              <a:gd name="connsiteY0" fmla="*/ 2069869 h 2069869"/>
              <a:gd name="connsiteX1" fmla="*/ 1632 w 1547800"/>
              <a:gd name="connsiteY1" fmla="*/ 2069869 h 2069869"/>
              <a:gd name="connsiteX2" fmla="*/ 51509 w 1547800"/>
              <a:gd name="connsiteY2" fmla="*/ 2011680 h 2069869"/>
              <a:gd name="connsiteX3" fmla="*/ 134636 w 1547800"/>
              <a:gd name="connsiteY3" fmla="*/ 1903614 h 2069869"/>
              <a:gd name="connsiteX4" fmla="*/ 192825 w 1547800"/>
              <a:gd name="connsiteY4" fmla="*/ 1828800 h 2069869"/>
              <a:gd name="connsiteX5" fmla="*/ 217763 w 1547800"/>
              <a:gd name="connsiteY5" fmla="*/ 1795549 h 2069869"/>
              <a:gd name="connsiteX6" fmla="*/ 242702 w 1547800"/>
              <a:gd name="connsiteY6" fmla="*/ 1753985 h 2069869"/>
              <a:gd name="connsiteX7" fmla="*/ 251014 w 1547800"/>
              <a:gd name="connsiteY7" fmla="*/ 1729047 h 2069869"/>
              <a:gd name="connsiteX8" fmla="*/ 267640 w 1547800"/>
              <a:gd name="connsiteY8" fmla="*/ 1687484 h 2069869"/>
              <a:gd name="connsiteX9" fmla="*/ 292578 w 1547800"/>
              <a:gd name="connsiteY9" fmla="*/ 1562793 h 2069869"/>
              <a:gd name="connsiteX10" fmla="*/ 309203 w 1547800"/>
              <a:gd name="connsiteY10" fmla="*/ 1471353 h 2069869"/>
              <a:gd name="connsiteX11" fmla="*/ 325829 w 1547800"/>
              <a:gd name="connsiteY11" fmla="*/ 1354974 h 2069869"/>
              <a:gd name="connsiteX12" fmla="*/ 342454 w 1547800"/>
              <a:gd name="connsiteY12" fmla="*/ 1296785 h 2069869"/>
              <a:gd name="connsiteX13" fmla="*/ 359080 w 1547800"/>
              <a:gd name="connsiteY13" fmla="*/ 1188720 h 2069869"/>
              <a:gd name="connsiteX14" fmla="*/ 375705 w 1547800"/>
              <a:gd name="connsiteY14" fmla="*/ 1080654 h 2069869"/>
              <a:gd name="connsiteX15" fmla="*/ 400643 w 1547800"/>
              <a:gd name="connsiteY15" fmla="*/ 872836 h 2069869"/>
              <a:gd name="connsiteX16" fmla="*/ 408956 w 1547800"/>
              <a:gd name="connsiteY16" fmla="*/ 814647 h 2069869"/>
              <a:gd name="connsiteX17" fmla="*/ 417269 w 1547800"/>
              <a:gd name="connsiteY17" fmla="*/ 773084 h 2069869"/>
              <a:gd name="connsiteX18" fmla="*/ 433894 w 1547800"/>
              <a:gd name="connsiteY18" fmla="*/ 689956 h 2069869"/>
              <a:gd name="connsiteX19" fmla="*/ 467145 w 1547800"/>
              <a:gd name="connsiteY19" fmla="*/ 615142 h 2069869"/>
              <a:gd name="connsiteX20" fmla="*/ 483771 w 1547800"/>
              <a:gd name="connsiteY20" fmla="*/ 590204 h 2069869"/>
              <a:gd name="connsiteX21" fmla="*/ 500396 w 1547800"/>
              <a:gd name="connsiteY21" fmla="*/ 523702 h 2069869"/>
              <a:gd name="connsiteX22" fmla="*/ 517022 w 1547800"/>
              <a:gd name="connsiteY22" fmla="*/ 498764 h 2069869"/>
              <a:gd name="connsiteX23" fmla="*/ 541960 w 1547800"/>
              <a:gd name="connsiteY23" fmla="*/ 473825 h 2069869"/>
              <a:gd name="connsiteX24" fmla="*/ 558585 w 1547800"/>
              <a:gd name="connsiteY24" fmla="*/ 440574 h 2069869"/>
              <a:gd name="connsiteX25" fmla="*/ 583523 w 1547800"/>
              <a:gd name="connsiteY25" fmla="*/ 415636 h 2069869"/>
              <a:gd name="connsiteX26" fmla="*/ 625087 w 1547800"/>
              <a:gd name="connsiteY26" fmla="*/ 357447 h 2069869"/>
              <a:gd name="connsiteX27" fmla="*/ 633400 w 1547800"/>
              <a:gd name="connsiteY27" fmla="*/ 332509 h 2069869"/>
              <a:gd name="connsiteX28" fmla="*/ 658338 w 1547800"/>
              <a:gd name="connsiteY28" fmla="*/ 315884 h 2069869"/>
              <a:gd name="connsiteX29" fmla="*/ 716527 w 1547800"/>
              <a:gd name="connsiteY29" fmla="*/ 257694 h 2069869"/>
              <a:gd name="connsiteX30" fmla="*/ 749778 w 1547800"/>
              <a:gd name="connsiteY30" fmla="*/ 224444 h 2069869"/>
              <a:gd name="connsiteX31" fmla="*/ 816280 w 1547800"/>
              <a:gd name="connsiteY31" fmla="*/ 149629 h 2069869"/>
              <a:gd name="connsiteX32" fmla="*/ 849531 w 1547800"/>
              <a:gd name="connsiteY32" fmla="*/ 124691 h 2069869"/>
              <a:gd name="connsiteX33" fmla="*/ 874469 w 1547800"/>
              <a:gd name="connsiteY33" fmla="*/ 108065 h 2069869"/>
              <a:gd name="connsiteX34" fmla="*/ 940971 w 1547800"/>
              <a:gd name="connsiteY34" fmla="*/ 58189 h 2069869"/>
              <a:gd name="connsiteX35" fmla="*/ 982534 w 1547800"/>
              <a:gd name="connsiteY35" fmla="*/ 33251 h 2069869"/>
              <a:gd name="connsiteX36" fmla="*/ 999160 w 1547800"/>
              <a:gd name="connsiteY36" fmla="*/ 16625 h 2069869"/>
              <a:gd name="connsiteX37" fmla="*/ 1057349 w 1547800"/>
              <a:gd name="connsiteY37" fmla="*/ 0 h 2069869"/>
              <a:gd name="connsiteX38" fmla="*/ 1165414 w 1547800"/>
              <a:gd name="connsiteY38" fmla="*/ 8313 h 2069869"/>
              <a:gd name="connsiteX39" fmla="*/ 1231916 w 1547800"/>
              <a:gd name="connsiteY39" fmla="*/ 16625 h 2069869"/>
              <a:gd name="connsiteX40" fmla="*/ 1414796 w 1547800"/>
              <a:gd name="connsiteY40" fmla="*/ 24938 h 2069869"/>
              <a:gd name="connsiteX41" fmla="*/ 1439734 w 1547800"/>
              <a:gd name="connsiteY41" fmla="*/ 49876 h 2069869"/>
              <a:gd name="connsiteX42" fmla="*/ 1456360 w 1547800"/>
              <a:gd name="connsiteY42" fmla="*/ 99753 h 2069869"/>
              <a:gd name="connsiteX43" fmla="*/ 1472985 w 1547800"/>
              <a:gd name="connsiteY43" fmla="*/ 141316 h 2069869"/>
              <a:gd name="connsiteX44" fmla="*/ 1489611 w 1547800"/>
              <a:gd name="connsiteY44" fmla="*/ 191193 h 2069869"/>
              <a:gd name="connsiteX45" fmla="*/ 1514549 w 1547800"/>
              <a:gd name="connsiteY45" fmla="*/ 232756 h 2069869"/>
              <a:gd name="connsiteX46" fmla="*/ 1531174 w 1547800"/>
              <a:gd name="connsiteY46" fmla="*/ 274320 h 2069869"/>
              <a:gd name="connsiteX47" fmla="*/ 1547800 w 1547800"/>
              <a:gd name="connsiteY47" fmla="*/ 457200 h 2069869"/>
              <a:gd name="connsiteX48" fmla="*/ 1539487 w 1547800"/>
              <a:gd name="connsiteY48" fmla="*/ 590204 h 2069869"/>
              <a:gd name="connsiteX49" fmla="*/ 1531174 w 1547800"/>
              <a:gd name="connsiteY49" fmla="*/ 648393 h 2069869"/>
              <a:gd name="connsiteX50" fmla="*/ 1506236 w 1547800"/>
              <a:gd name="connsiteY50" fmla="*/ 706582 h 2069869"/>
              <a:gd name="connsiteX51" fmla="*/ 1489611 w 1547800"/>
              <a:gd name="connsiteY51" fmla="*/ 781396 h 2069869"/>
              <a:gd name="connsiteX52" fmla="*/ 1464672 w 1547800"/>
              <a:gd name="connsiteY52" fmla="*/ 847898 h 2069869"/>
              <a:gd name="connsiteX53" fmla="*/ 1448047 w 1547800"/>
              <a:gd name="connsiteY53" fmla="*/ 872836 h 2069869"/>
              <a:gd name="connsiteX54" fmla="*/ 1423109 w 1547800"/>
              <a:gd name="connsiteY54" fmla="*/ 947651 h 2069869"/>
              <a:gd name="connsiteX55" fmla="*/ 1398171 w 1547800"/>
              <a:gd name="connsiteY55" fmla="*/ 980902 h 2069869"/>
              <a:gd name="connsiteX56" fmla="*/ 1339982 w 1547800"/>
              <a:gd name="connsiteY56" fmla="*/ 1080654 h 2069869"/>
              <a:gd name="connsiteX57" fmla="*/ 1323356 w 1547800"/>
              <a:gd name="connsiteY57" fmla="*/ 1097280 h 2069869"/>
              <a:gd name="connsiteX58" fmla="*/ 1281792 w 1547800"/>
              <a:gd name="connsiteY58" fmla="*/ 1163782 h 2069869"/>
              <a:gd name="connsiteX59" fmla="*/ 1256854 w 1547800"/>
              <a:gd name="connsiteY59" fmla="*/ 1197033 h 2069869"/>
              <a:gd name="connsiteX60" fmla="*/ 1240229 w 1547800"/>
              <a:gd name="connsiteY60" fmla="*/ 1221971 h 2069869"/>
              <a:gd name="connsiteX61" fmla="*/ 1115538 w 1547800"/>
              <a:gd name="connsiteY61" fmla="*/ 1371600 h 2069869"/>
              <a:gd name="connsiteX62" fmla="*/ 1090600 w 1547800"/>
              <a:gd name="connsiteY62" fmla="*/ 1413164 h 2069869"/>
              <a:gd name="connsiteX63" fmla="*/ 1073974 w 1547800"/>
              <a:gd name="connsiteY63" fmla="*/ 1438102 h 2069869"/>
              <a:gd name="connsiteX64" fmla="*/ 1007472 w 1547800"/>
              <a:gd name="connsiteY64" fmla="*/ 1504604 h 2069869"/>
              <a:gd name="connsiteX65" fmla="*/ 899407 w 1547800"/>
              <a:gd name="connsiteY65" fmla="*/ 1604356 h 2069869"/>
              <a:gd name="connsiteX66" fmla="*/ 882782 w 1547800"/>
              <a:gd name="connsiteY66" fmla="*/ 1620982 h 2069869"/>
              <a:gd name="connsiteX67" fmla="*/ 857843 w 1547800"/>
              <a:gd name="connsiteY67" fmla="*/ 1637607 h 2069869"/>
              <a:gd name="connsiteX68" fmla="*/ 816280 w 1547800"/>
              <a:gd name="connsiteY68" fmla="*/ 1679171 h 2069869"/>
              <a:gd name="connsiteX69" fmla="*/ 791342 w 1547800"/>
              <a:gd name="connsiteY69" fmla="*/ 1695796 h 2069869"/>
              <a:gd name="connsiteX70" fmla="*/ 749778 w 1547800"/>
              <a:gd name="connsiteY70" fmla="*/ 1729047 h 2069869"/>
              <a:gd name="connsiteX71" fmla="*/ 666651 w 1547800"/>
              <a:gd name="connsiteY71" fmla="*/ 1770611 h 2069869"/>
              <a:gd name="connsiteX72" fmla="*/ 591836 w 1547800"/>
              <a:gd name="connsiteY72" fmla="*/ 1812174 h 2069869"/>
              <a:gd name="connsiteX73" fmla="*/ 550272 w 1547800"/>
              <a:gd name="connsiteY73" fmla="*/ 1820487 h 2069869"/>
              <a:gd name="connsiteX74" fmla="*/ 500396 w 1547800"/>
              <a:gd name="connsiteY74" fmla="*/ 1853738 h 2069869"/>
              <a:gd name="connsiteX75" fmla="*/ 475458 w 1547800"/>
              <a:gd name="connsiteY75" fmla="*/ 1870364 h 2069869"/>
              <a:gd name="connsiteX76" fmla="*/ 458832 w 1547800"/>
              <a:gd name="connsiteY76" fmla="*/ 1886989 h 2069869"/>
              <a:gd name="connsiteX77" fmla="*/ 433894 w 1547800"/>
              <a:gd name="connsiteY77" fmla="*/ 1895302 h 2069869"/>
              <a:gd name="connsiteX78" fmla="*/ 350767 w 1547800"/>
              <a:gd name="connsiteY78" fmla="*/ 1928553 h 2069869"/>
              <a:gd name="connsiteX79" fmla="*/ 275952 w 1547800"/>
              <a:gd name="connsiteY79" fmla="*/ 1953491 h 2069869"/>
              <a:gd name="connsiteX80" fmla="*/ 251014 w 1547800"/>
              <a:gd name="connsiteY80" fmla="*/ 1961804 h 2069869"/>
              <a:gd name="connsiteX81" fmla="*/ 226076 w 1547800"/>
              <a:gd name="connsiteY81" fmla="*/ 1970116 h 2069869"/>
              <a:gd name="connsiteX82" fmla="*/ 159574 w 1547800"/>
              <a:gd name="connsiteY82" fmla="*/ 1995054 h 2069869"/>
              <a:gd name="connsiteX83" fmla="*/ 134636 w 1547800"/>
              <a:gd name="connsiteY83" fmla="*/ 2003367 h 2069869"/>
              <a:gd name="connsiteX84" fmla="*/ 68134 w 1547800"/>
              <a:gd name="connsiteY84" fmla="*/ 2011680 h 2069869"/>
              <a:gd name="connsiteX85" fmla="*/ 43196 w 1547800"/>
              <a:gd name="connsiteY85" fmla="*/ 2019993 h 2069869"/>
              <a:gd name="connsiteX86" fmla="*/ 9945 w 1547800"/>
              <a:gd name="connsiteY86" fmla="*/ 2028305 h 2069869"/>
              <a:gd name="connsiteX87" fmla="*/ 1632 w 1547800"/>
              <a:gd name="connsiteY87" fmla="*/ 2069869 h 2069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547800" h="2069869">
                <a:moveTo>
                  <a:pt x="1632" y="2069869"/>
                </a:moveTo>
                <a:lnTo>
                  <a:pt x="1632" y="2069869"/>
                </a:lnTo>
                <a:cubicBezTo>
                  <a:pt x="18258" y="2050473"/>
                  <a:pt x="35399" y="2031507"/>
                  <a:pt x="51509" y="2011680"/>
                </a:cubicBezTo>
                <a:cubicBezTo>
                  <a:pt x="138281" y="1904884"/>
                  <a:pt x="81938" y="1971369"/>
                  <a:pt x="134636" y="1903614"/>
                </a:cubicBezTo>
                <a:cubicBezTo>
                  <a:pt x="207971" y="1809327"/>
                  <a:pt x="132699" y="1908968"/>
                  <a:pt x="192825" y="1828800"/>
                </a:cubicBezTo>
                <a:lnTo>
                  <a:pt x="217763" y="1795549"/>
                </a:lnTo>
                <a:cubicBezTo>
                  <a:pt x="241314" y="1724899"/>
                  <a:pt x="208467" y="1811044"/>
                  <a:pt x="242702" y="1753985"/>
                </a:cubicBezTo>
                <a:cubicBezTo>
                  <a:pt x="247210" y="1746471"/>
                  <a:pt x="247937" y="1737251"/>
                  <a:pt x="251014" y="1729047"/>
                </a:cubicBezTo>
                <a:cubicBezTo>
                  <a:pt x="256253" y="1715075"/>
                  <a:pt x="262098" y="1701338"/>
                  <a:pt x="267640" y="1687484"/>
                </a:cubicBezTo>
                <a:lnTo>
                  <a:pt x="292578" y="1562793"/>
                </a:lnTo>
                <a:cubicBezTo>
                  <a:pt x="299742" y="1526975"/>
                  <a:pt x="303883" y="1508596"/>
                  <a:pt x="309203" y="1471353"/>
                </a:cubicBezTo>
                <a:cubicBezTo>
                  <a:pt x="313579" y="1440721"/>
                  <a:pt x="318391" y="1387205"/>
                  <a:pt x="325829" y="1354974"/>
                </a:cubicBezTo>
                <a:cubicBezTo>
                  <a:pt x="330365" y="1335318"/>
                  <a:pt x="337918" y="1316441"/>
                  <a:pt x="342454" y="1296785"/>
                </a:cubicBezTo>
                <a:cubicBezTo>
                  <a:pt x="347239" y="1276049"/>
                  <a:pt x="356229" y="1207253"/>
                  <a:pt x="359080" y="1188720"/>
                </a:cubicBezTo>
                <a:cubicBezTo>
                  <a:pt x="368319" y="1128662"/>
                  <a:pt x="367675" y="1144898"/>
                  <a:pt x="375705" y="1080654"/>
                </a:cubicBezTo>
                <a:cubicBezTo>
                  <a:pt x="384359" y="1011423"/>
                  <a:pt x="390776" y="941904"/>
                  <a:pt x="400643" y="872836"/>
                </a:cubicBezTo>
                <a:cubicBezTo>
                  <a:pt x="403414" y="853440"/>
                  <a:pt x="405735" y="833974"/>
                  <a:pt x="408956" y="814647"/>
                </a:cubicBezTo>
                <a:cubicBezTo>
                  <a:pt x="411279" y="800711"/>
                  <a:pt x="414741" y="786985"/>
                  <a:pt x="417269" y="773084"/>
                </a:cubicBezTo>
                <a:cubicBezTo>
                  <a:pt x="422178" y="746083"/>
                  <a:pt x="425075" y="716414"/>
                  <a:pt x="433894" y="689956"/>
                </a:cubicBezTo>
                <a:cubicBezTo>
                  <a:pt x="441017" y="668588"/>
                  <a:pt x="455561" y="635414"/>
                  <a:pt x="467145" y="615142"/>
                </a:cubicBezTo>
                <a:cubicBezTo>
                  <a:pt x="472102" y="606468"/>
                  <a:pt x="478229" y="598517"/>
                  <a:pt x="483771" y="590204"/>
                </a:cubicBezTo>
                <a:cubicBezTo>
                  <a:pt x="489313" y="568037"/>
                  <a:pt x="487721" y="542714"/>
                  <a:pt x="500396" y="523702"/>
                </a:cubicBezTo>
                <a:cubicBezTo>
                  <a:pt x="505938" y="515389"/>
                  <a:pt x="510626" y="506439"/>
                  <a:pt x="517022" y="498764"/>
                </a:cubicBezTo>
                <a:cubicBezTo>
                  <a:pt x="524548" y="489733"/>
                  <a:pt x="535127" y="483391"/>
                  <a:pt x="541960" y="473825"/>
                </a:cubicBezTo>
                <a:cubicBezTo>
                  <a:pt x="549162" y="463741"/>
                  <a:pt x="551382" y="450658"/>
                  <a:pt x="558585" y="440574"/>
                </a:cubicBezTo>
                <a:cubicBezTo>
                  <a:pt x="565418" y="431008"/>
                  <a:pt x="576469" y="425041"/>
                  <a:pt x="583523" y="415636"/>
                </a:cubicBezTo>
                <a:cubicBezTo>
                  <a:pt x="641470" y="338375"/>
                  <a:pt x="582982" y="399554"/>
                  <a:pt x="625087" y="357447"/>
                </a:cubicBezTo>
                <a:cubicBezTo>
                  <a:pt x="627858" y="349134"/>
                  <a:pt x="627926" y="339351"/>
                  <a:pt x="633400" y="332509"/>
                </a:cubicBezTo>
                <a:cubicBezTo>
                  <a:pt x="639641" y="324708"/>
                  <a:pt x="650912" y="322567"/>
                  <a:pt x="658338" y="315884"/>
                </a:cubicBezTo>
                <a:cubicBezTo>
                  <a:pt x="678727" y="297534"/>
                  <a:pt x="697130" y="277091"/>
                  <a:pt x="716527" y="257694"/>
                </a:cubicBezTo>
                <a:cubicBezTo>
                  <a:pt x="727611" y="246610"/>
                  <a:pt x="739986" y="236684"/>
                  <a:pt x="749778" y="224444"/>
                </a:cubicBezTo>
                <a:cubicBezTo>
                  <a:pt x="775541" y="192240"/>
                  <a:pt x="785749" y="176344"/>
                  <a:pt x="816280" y="149629"/>
                </a:cubicBezTo>
                <a:cubicBezTo>
                  <a:pt x="826707" y="140506"/>
                  <a:pt x="838257" y="132744"/>
                  <a:pt x="849531" y="124691"/>
                </a:cubicBezTo>
                <a:cubicBezTo>
                  <a:pt x="857661" y="118884"/>
                  <a:pt x="866950" y="114644"/>
                  <a:pt x="874469" y="108065"/>
                </a:cubicBezTo>
                <a:cubicBezTo>
                  <a:pt x="981400" y="14499"/>
                  <a:pt x="870981" y="93184"/>
                  <a:pt x="940971" y="58189"/>
                </a:cubicBezTo>
                <a:cubicBezTo>
                  <a:pt x="955422" y="50963"/>
                  <a:pt x="969387" y="42642"/>
                  <a:pt x="982534" y="33251"/>
                </a:cubicBezTo>
                <a:cubicBezTo>
                  <a:pt x="988912" y="28695"/>
                  <a:pt x="992439" y="20657"/>
                  <a:pt x="999160" y="16625"/>
                </a:cubicBezTo>
                <a:cubicBezTo>
                  <a:pt x="1007675" y="11516"/>
                  <a:pt x="1051143" y="1552"/>
                  <a:pt x="1057349" y="0"/>
                </a:cubicBezTo>
                <a:lnTo>
                  <a:pt x="1165414" y="8313"/>
                </a:lnTo>
                <a:cubicBezTo>
                  <a:pt x="1187653" y="10431"/>
                  <a:pt x="1209626" y="15139"/>
                  <a:pt x="1231916" y="16625"/>
                </a:cubicBezTo>
                <a:cubicBezTo>
                  <a:pt x="1292804" y="20684"/>
                  <a:pt x="1353836" y="22167"/>
                  <a:pt x="1414796" y="24938"/>
                </a:cubicBezTo>
                <a:cubicBezTo>
                  <a:pt x="1423109" y="33251"/>
                  <a:pt x="1434025" y="39600"/>
                  <a:pt x="1439734" y="49876"/>
                </a:cubicBezTo>
                <a:cubicBezTo>
                  <a:pt x="1448245" y="65196"/>
                  <a:pt x="1449851" y="83481"/>
                  <a:pt x="1456360" y="99753"/>
                </a:cubicBezTo>
                <a:cubicBezTo>
                  <a:pt x="1461902" y="113607"/>
                  <a:pt x="1467886" y="127293"/>
                  <a:pt x="1472985" y="141316"/>
                </a:cubicBezTo>
                <a:cubicBezTo>
                  <a:pt x="1478974" y="157786"/>
                  <a:pt x="1482359" y="175239"/>
                  <a:pt x="1489611" y="191193"/>
                </a:cubicBezTo>
                <a:cubicBezTo>
                  <a:pt x="1496297" y="205902"/>
                  <a:pt x="1507324" y="218305"/>
                  <a:pt x="1514549" y="232756"/>
                </a:cubicBezTo>
                <a:cubicBezTo>
                  <a:pt x="1521222" y="246103"/>
                  <a:pt x="1525632" y="260465"/>
                  <a:pt x="1531174" y="274320"/>
                </a:cubicBezTo>
                <a:cubicBezTo>
                  <a:pt x="1540855" y="342085"/>
                  <a:pt x="1547800" y="380271"/>
                  <a:pt x="1547800" y="457200"/>
                </a:cubicBezTo>
                <a:cubicBezTo>
                  <a:pt x="1547800" y="501621"/>
                  <a:pt x="1543335" y="545950"/>
                  <a:pt x="1539487" y="590204"/>
                </a:cubicBezTo>
                <a:cubicBezTo>
                  <a:pt x="1537790" y="609724"/>
                  <a:pt x="1536557" y="629554"/>
                  <a:pt x="1531174" y="648393"/>
                </a:cubicBezTo>
                <a:cubicBezTo>
                  <a:pt x="1525377" y="668684"/>
                  <a:pt x="1513448" y="686750"/>
                  <a:pt x="1506236" y="706582"/>
                </a:cubicBezTo>
                <a:cubicBezTo>
                  <a:pt x="1499406" y="725364"/>
                  <a:pt x="1494091" y="763474"/>
                  <a:pt x="1489611" y="781396"/>
                </a:cubicBezTo>
                <a:cubicBezTo>
                  <a:pt x="1486014" y="795784"/>
                  <a:pt x="1468485" y="840272"/>
                  <a:pt x="1464672" y="847898"/>
                </a:cubicBezTo>
                <a:cubicBezTo>
                  <a:pt x="1460204" y="856834"/>
                  <a:pt x="1453589" y="864523"/>
                  <a:pt x="1448047" y="872836"/>
                </a:cubicBezTo>
                <a:cubicBezTo>
                  <a:pt x="1441199" y="900226"/>
                  <a:pt x="1437336" y="922042"/>
                  <a:pt x="1423109" y="947651"/>
                </a:cubicBezTo>
                <a:cubicBezTo>
                  <a:pt x="1416381" y="959762"/>
                  <a:pt x="1405432" y="969103"/>
                  <a:pt x="1398171" y="980902"/>
                </a:cubicBezTo>
                <a:cubicBezTo>
                  <a:pt x="1391877" y="991129"/>
                  <a:pt x="1358381" y="1057656"/>
                  <a:pt x="1339982" y="1080654"/>
                </a:cubicBezTo>
                <a:cubicBezTo>
                  <a:pt x="1335086" y="1086774"/>
                  <a:pt x="1327851" y="1090859"/>
                  <a:pt x="1323356" y="1097280"/>
                </a:cubicBezTo>
                <a:cubicBezTo>
                  <a:pt x="1308365" y="1118695"/>
                  <a:pt x="1296292" y="1142032"/>
                  <a:pt x="1281792" y="1163782"/>
                </a:cubicBezTo>
                <a:cubicBezTo>
                  <a:pt x="1274107" y="1175310"/>
                  <a:pt x="1264907" y="1185759"/>
                  <a:pt x="1256854" y="1197033"/>
                </a:cubicBezTo>
                <a:cubicBezTo>
                  <a:pt x="1251047" y="1205163"/>
                  <a:pt x="1246363" y="1214085"/>
                  <a:pt x="1240229" y="1221971"/>
                </a:cubicBezTo>
                <a:cubicBezTo>
                  <a:pt x="1146521" y="1342453"/>
                  <a:pt x="1175157" y="1311981"/>
                  <a:pt x="1115538" y="1371600"/>
                </a:cubicBezTo>
                <a:cubicBezTo>
                  <a:pt x="1101102" y="1414906"/>
                  <a:pt x="1116680" y="1380563"/>
                  <a:pt x="1090600" y="1413164"/>
                </a:cubicBezTo>
                <a:cubicBezTo>
                  <a:pt x="1084359" y="1420965"/>
                  <a:pt x="1080695" y="1430710"/>
                  <a:pt x="1073974" y="1438102"/>
                </a:cubicBezTo>
                <a:cubicBezTo>
                  <a:pt x="1052886" y="1461299"/>
                  <a:pt x="1029639" y="1482437"/>
                  <a:pt x="1007472" y="1504604"/>
                </a:cubicBezTo>
                <a:cubicBezTo>
                  <a:pt x="881731" y="1630345"/>
                  <a:pt x="991878" y="1525094"/>
                  <a:pt x="899407" y="1604356"/>
                </a:cubicBezTo>
                <a:cubicBezTo>
                  <a:pt x="893456" y="1609457"/>
                  <a:pt x="888902" y="1616086"/>
                  <a:pt x="882782" y="1620982"/>
                </a:cubicBezTo>
                <a:cubicBezTo>
                  <a:pt x="874980" y="1627223"/>
                  <a:pt x="865362" y="1631028"/>
                  <a:pt x="857843" y="1637607"/>
                </a:cubicBezTo>
                <a:cubicBezTo>
                  <a:pt x="843098" y="1650509"/>
                  <a:pt x="832583" y="1668303"/>
                  <a:pt x="816280" y="1679171"/>
                </a:cubicBezTo>
                <a:cubicBezTo>
                  <a:pt x="807967" y="1684713"/>
                  <a:pt x="799334" y="1689802"/>
                  <a:pt x="791342" y="1695796"/>
                </a:cubicBezTo>
                <a:cubicBezTo>
                  <a:pt x="777148" y="1706441"/>
                  <a:pt x="764992" y="1719918"/>
                  <a:pt x="749778" y="1729047"/>
                </a:cubicBezTo>
                <a:cubicBezTo>
                  <a:pt x="723213" y="1744986"/>
                  <a:pt x="693216" y="1754672"/>
                  <a:pt x="666651" y="1770611"/>
                </a:cubicBezTo>
                <a:cubicBezTo>
                  <a:pt x="653332" y="1778602"/>
                  <a:pt x="609726" y="1806211"/>
                  <a:pt x="591836" y="1812174"/>
                </a:cubicBezTo>
                <a:cubicBezTo>
                  <a:pt x="578432" y="1816642"/>
                  <a:pt x="564127" y="1817716"/>
                  <a:pt x="550272" y="1820487"/>
                </a:cubicBezTo>
                <a:lnTo>
                  <a:pt x="500396" y="1853738"/>
                </a:lnTo>
                <a:cubicBezTo>
                  <a:pt x="492083" y="1859280"/>
                  <a:pt x="482523" y="1863300"/>
                  <a:pt x="475458" y="1870364"/>
                </a:cubicBezTo>
                <a:cubicBezTo>
                  <a:pt x="469916" y="1875906"/>
                  <a:pt x="465552" y="1882957"/>
                  <a:pt x="458832" y="1886989"/>
                </a:cubicBezTo>
                <a:cubicBezTo>
                  <a:pt x="451318" y="1891497"/>
                  <a:pt x="441948" y="1891850"/>
                  <a:pt x="433894" y="1895302"/>
                </a:cubicBezTo>
                <a:cubicBezTo>
                  <a:pt x="348286" y="1931991"/>
                  <a:pt x="464276" y="1890717"/>
                  <a:pt x="350767" y="1928553"/>
                </a:cubicBezTo>
                <a:lnTo>
                  <a:pt x="275952" y="1953491"/>
                </a:lnTo>
                <a:lnTo>
                  <a:pt x="251014" y="1961804"/>
                </a:lnTo>
                <a:lnTo>
                  <a:pt x="226076" y="1970116"/>
                </a:lnTo>
                <a:cubicBezTo>
                  <a:pt x="195620" y="2000574"/>
                  <a:pt x="221297" y="1981338"/>
                  <a:pt x="159574" y="1995054"/>
                </a:cubicBezTo>
                <a:cubicBezTo>
                  <a:pt x="151020" y="1996955"/>
                  <a:pt x="143257" y="2001799"/>
                  <a:pt x="134636" y="2003367"/>
                </a:cubicBezTo>
                <a:cubicBezTo>
                  <a:pt x="112657" y="2007363"/>
                  <a:pt x="90301" y="2008909"/>
                  <a:pt x="68134" y="2011680"/>
                </a:cubicBezTo>
                <a:cubicBezTo>
                  <a:pt x="59821" y="2014451"/>
                  <a:pt x="51621" y="2017586"/>
                  <a:pt x="43196" y="2019993"/>
                </a:cubicBezTo>
                <a:cubicBezTo>
                  <a:pt x="32211" y="2023132"/>
                  <a:pt x="20888" y="2025022"/>
                  <a:pt x="9945" y="2028305"/>
                </a:cubicBezTo>
                <a:cubicBezTo>
                  <a:pt x="-6841" y="2033341"/>
                  <a:pt x="3017" y="2062942"/>
                  <a:pt x="1632" y="2069869"/>
                </a:cubicBezTo>
                <a:close/>
              </a:path>
            </a:pathLst>
          </a:custGeom>
          <a:solidFill>
            <a:srgbClr val="EDED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A97BE3-EC6D-4DF2-8105-66472B677693}"/>
              </a:ext>
            </a:extLst>
          </p:cNvPr>
          <p:cNvSpPr txBox="1"/>
          <p:nvPr/>
        </p:nvSpPr>
        <p:spPr>
          <a:xfrm>
            <a:off x="966622" y="4518956"/>
            <a:ext cx="955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8638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!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86389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9A79EE-BF77-4478-92F6-10828A752032}"/>
              </a:ext>
            </a:extLst>
          </p:cNvPr>
          <p:cNvSpPr txBox="1"/>
          <p:nvPr/>
        </p:nvSpPr>
        <p:spPr>
          <a:xfrm>
            <a:off x="1436849" y="4729904"/>
            <a:ext cx="9559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86389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!</a:t>
            </a:r>
            <a:endParaRPr lang="ko-KR" altLang="en-US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86389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F5B764-8557-95B9-0F43-F182E99DEE8C}"/>
              </a:ext>
            </a:extLst>
          </p:cNvPr>
          <p:cNvSpPr txBox="1"/>
          <p:nvPr/>
        </p:nvSpPr>
        <p:spPr>
          <a:xfrm>
            <a:off x="2618312" y="273000"/>
            <a:ext cx="6955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KDT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SF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- 3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태나다체 " panose="02000000000000000000" pitchFamily="2" charset="-127"/>
                <a:ea typeface="태나다체 " panose="02000000000000000000" pitchFamily="2" charset="-127"/>
              </a:rPr>
              <a:t>기 데이터 분석 프로젝트</a:t>
            </a:r>
          </a:p>
        </p:txBody>
      </p:sp>
    </p:spTree>
    <p:extLst>
      <p:ext uri="{BB962C8B-B14F-4D97-AF65-F5344CB8AC3E}">
        <p14:creationId xmlns:p14="http://schemas.microsoft.com/office/powerpoint/2010/main" val="3190824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의류, 신발류, 스탠딩, 사람이(가) 표시된 사진">
            <a:extLst>
              <a:ext uri="{FF2B5EF4-FFF2-40B4-BE49-F238E27FC236}">
                <a16:creationId xmlns:a16="http://schemas.microsoft.com/office/drawing/2014/main" id="{90E71B6F-31CA-69EA-3AD5-66634FACF2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347" y="4327044"/>
            <a:ext cx="4220653" cy="272086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FB1BBB1E-1248-4DCC-B305-DC40DE6F5232}"/>
              </a:ext>
            </a:extLst>
          </p:cNvPr>
          <p:cNvSpPr/>
          <p:nvPr/>
        </p:nvSpPr>
        <p:spPr>
          <a:xfrm>
            <a:off x="0" y="0"/>
            <a:ext cx="12192000" cy="322118"/>
          </a:xfrm>
          <a:prstGeom prst="rect">
            <a:avLst/>
          </a:prstGeom>
          <a:solidFill>
            <a:srgbClr val="386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사각형: 잘린 위쪽 모서리 8">
            <a:extLst>
              <a:ext uri="{FF2B5EF4-FFF2-40B4-BE49-F238E27FC236}">
                <a16:creationId xmlns:a16="http://schemas.microsoft.com/office/drawing/2014/main" id="{9F8AF939-0C44-4033-82A4-F69E09CF737B}"/>
              </a:ext>
            </a:extLst>
          </p:cNvPr>
          <p:cNvSpPr/>
          <p:nvPr/>
        </p:nvSpPr>
        <p:spPr>
          <a:xfrm>
            <a:off x="-24683" y="0"/>
            <a:ext cx="2005440" cy="2179398"/>
          </a:xfrm>
          <a:prstGeom prst="snip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3FB31CA-FD90-40A4-B34B-540C21B761FF}"/>
              </a:ext>
            </a:extLst>
          </p:cNvPr>
          <p:cNvSpPr/>
          <p:nvPr/>
        </p:nvSpPr>
        <p:spPr>
          <a:xfrm>
            <a:off x="0" y="6692497"/>
            <a:ext cx="12192000" cy="165503"/>
          </a:xfrm>
          <a:prstGeom prst="rect">
            <a:avLst/>
          </a:prstGeom>
          <a:solidFill>
            <a:srgbClr val="386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B6C527-47D6-167E-298A-BFDD47C14101}"/>
              </a:ext>
            </a:extLst>
          </p:cNvPr>
          <p:cNvSpPr txBox="1"/>
          <p:nvPr/>
        </p:nvSpPr>
        <p:spPr>
          <a:xfrm>
            <a:off x="433393" y="835259"/>
            <a:ext cx="175562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9600">
                <a:solidFill>
                  <a:srgbClr val="386389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defRPr>
            </a:lvl1pPr>
          </a:lstStyle>
          <a:p>
            <a:r>
              <a:rPr lang="ko-KR" altLang="en-US" sz="6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목차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9B453D-5059-2896-257F-1FA8D00B4613}"/>
              </a:ext>
            </a:extLst>
          </p:cNvPr>
          <p:cNvSpPr txBox="1"/>
          <p:nvPr/>
        </p:nvSpPr>
        <p:spPr>
          <a:xfrm>
            <a:off x="204193" y="3167390"/>
            <a:ext cx="902811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86389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KoPubWorld돋움체 Bold" panose="00000800000000000000" pitchFamily="2" charset="-127"/>
              </a:rPr>
              <a:t>01.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86389"/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7B8CB-D1F0-BC70-D4C5-7CD2CE8305B4}"/>
              </a:ext>
            </a:extLst>
          </p:cNvPr>
          <p:cNvSpPr txBox="1"/>
          <p:nvPr/>
        </p:nvSpPr>
        <p:spPr>
          <a:xfrm>
            <a:off x="952374" y="3228945"/>
            <a:ext cx="185178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8638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배경과 목적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32051DE-7B8B-E9E6-8D45-2DCE5F249645}"/>
              </a:ext>
            </a:extLst>
          </p:cNvPr>
          <p:cNvGrpSpPr/>
          <p:nvPr/>
        </p:nvGrpSpPr>
        <p:grpSpPr>
          <a:xfrm>
            <a:off x="143283" y="2940331"/>
            <a:ext cx="2721791" cy="995111"/>
            <a:chOff x="494265" y="2179398"/>
            <a:chExt cx="3726390" cy="429529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AF4E73B-AC2A-2F5E-E0EF-DAB2CA3480FB}"/>
                </a:ext>
              </a:extLst>
            </p:cNvPr>
            <p:cNvSpPr/>
            <p:nvPr/>
          </p:nvSpPr>
          <p:spPr>
            <a:xfrm>
              <a:off x="494265" y="2179398"/>
              <a:ext cx="3726390" cy="4295293"/>
            </a:xfrm>
            <a:prstGeom prst="rect">
              <a:avLst/>
            </a:prstGeom>
            <a:noFill/>
            <a:ln>
              <a:gradFill flip="none" rotWithShape="1">
                <a:gsLst>
                  <a:gs pos="10000">
                    <a:srgbClr val="386389">
                      <a:alpha val="0"/>
                    </a:srgbClr>
                  </a:gs>
                  <a:gs pos="90000">
                    <a:srgbClr val="386389">
                      <a:alpha val="0"/>
                    </a:srgbClr>
                  </a:gs>
                  <a:gs pos="0">
                    <a:srgbClr val="386389"/>
                  </a:gs>
                  <a:gs pos="100000">
                    <a:srgbClr val="386389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n>
                  <a:solidFill>
                    <a:schemeClr val="bg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7307E87-5D8B-6A0B-5A0B-7EF05E8BFE55}"/>
                </a:ext>
              </a:extLst>
            </p:cNvPr>
            <p:cNvSpPr/>
            <p:nvPr/>
          </p:nvSpPr>
          <p:spPr>
            <a:xfrm flipH="1">
              <a:off x="494265" y="2179398"/>
              <a:ext cx="3726390" cy="4295293"/>
            </a:xfrm>
            <a:prstGeom prst="rect">
              <a:avLst/>
            </a:prstGeom>
            <a:noFill/>
            <a:ln>
              <a:gradFill flip="none" rotWithShape="1">
                <a:gsLst>
                  <a:gs pos="10000">
                    <a:srgbClr val="386389">
                      <a:alpha val="0"/>
                    </a:srgbClr>
                  </a:gs>
                  <a:gs pos="90000">
                    <a:srgbClr val="386389">
                      <a:alpha val="0"/>
                    </a:srgbClr>
                  </a:gs>
                  <a:gs pos="0">
                    <a:srgbClr val="386389"/>
                  </a:gs>
                  <a:gs pos="100000">
                    <a:srgbClr val="386389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C6BF0706-D719-7E78-5024-A3F7DD54ED93}"/>
              </a:ext>
            </a:extLst>
          </p:cNvPr>
          <p:cNvSpPr txBox="1"/>
          <p:nvPr/>
        </p:nvSpPr>
        <p:spPr>
          <a:xfrm>
            <a:off x="3265407" y="3167390"/>
            <a:ext cx="90281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86389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KoPubWorld돋움체 Bold" panose="00000800000000000000" pitchFamily="2" charset="-127"/>
              </a:rPr>
              <a:t>02.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86389"/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7E9E9A1-D07C-9BFE-6BF5-CF87AB36BA58}"/>
              </a:ext>
            </a:extLst>
          </p:cNvPr>
          <p:cNvSpPr txBox="1"/>
          <p:nvPr/>
        </p:nvSpPr>
        <p:spPr>
          <a:xfrm>
            <a:off x="4013588" y="3228945"/>
            <a:ext cx="185178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8638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분석</a:t>
            </a: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5361D645-8453-A9B8-8034-FD7E5A261C16}"/>
              </a:ext>
            </a:extLst>
          </p:cNvPr>
          <p:cNvGrpSpPr/>
          <p:nvPr/>
        </p:nvGrpSpPr>
        <p:grpSpPr>
          <a:xfrm>
            <a:off x="3204497" y="2940331"/>
            <a:ext cx="2721791" cy="995111"/>
            <a:chOff x="494265" y="2179398"/>
            <a:chExt cx="3726390" cy="4295293"/>
          </a:xfrm>
        </p:grpSpPr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7413A207-7132-F28A-1BE9-67612E631C6D}"/>
                </a:ext>
              </a:extLst>
            </p:cNvPr>
            <p:cNvSpPr/>
            <p:nvPr/>
          </p:nvSpPr>
          <p:spPr>
            <a:xfrm>
              <a:off x="494265" y="2179398"/>
              <a:ext cx="3726390" cy="4295293"/>
            </a:xfrm>
            <a:prstGeom prst="rect">
              <a:avLst/>
            </a:prstGeom>
            <a:noFill/>
            <a:ln>
              <a:gradFill flip="none" rotWithShape="1">
                <a:gsLst>
                  <a:gs pos="10000">
                    <a:srgbClr val="386389">
                      <a:alpha val="0"/>
                    </a:srgbClr>
                  </a:gs>
                  <a:gs pos="90000">
                    <a:srgbClr val="386389">
                      <a:alpha val="0"/>
                    </a:srgbClr>
                  </a:gs>
                  <a:gs pos="0">
                    <a:srgbClr val="386389"/>
                  </a:gs>
                  <a:gs pos="100000">
                    <a:srgbClr val="386389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n>
                  <a:solidFill>
                    <a:schemeClr val="bg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B4DADFB5-2602-58C6-7D9B-C5A772A71916}"/>
                </a:ext>
              </a:extLst>
            </p:cNvPr>
            <p:cNvSpPr/>
            <p:nvPr/>
          </p:nvSpPr>
          <p:spPr>
            <a:xfrm flipH="1">
              <a:off x="494265" y="2179398"/>
              <a:ext cx="3726390" cy="4295293"/>
            </a:xfrm>
            <a:prstGeom prst="rect">
              <a:avLst/>
            </a:prstGeom>
            <a:noFill/>
            <a:ln>
              <a:gradFill flip="none" rotWithShape="1">
                <a:gsLst>
                  <a:gs pos="10000">
                    <a:srgbClr val="386389">
                      <a:alpha val="0"/>
                    </a:srgbClr>
                  </a:gs>
                  <a:gs pos="90000">
                    <a:srgbClr val="386389">
                      <a:alpha val="0"/>
                    </a:srgbClr>
                  </a:gs>
                  <a:gs pos="0">
                    <a:srgbClr val="386389"/>
                  </a:gs>
                  <a:gs pos="100000">
                    <a:srgbClr val="386389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</a:endParaRP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A6608382-7FBB-B8D3-27B3-D95CA5FAAEF7}"/>
              </a:ext>
            </a:extLst>
          </p:cNvPr>
          <p:cNvSpPr txBox="1"/>
          <p:nvPr/>
        </p:nvSpPr>
        <p:spPr>
          <a:xfrm>
            <a:off x="6326621" y="3167390"/>
            <a:ext cx="90281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86389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KoPubWorld돋움체 Bold" panose="00000800000000000000" pitchFamily="2" charset="-127"/>
              </a:rPr>
              <a:t>03.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86389"/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76C31AB-53F0-9CA4-C4E1-B0E2F0606154}"/>
              </a:ext>
            </a:extLst>
          </p:cNvPr>
          <p:cNvSpPr txBox="1"/>
          <p:nvPr/>
        </p:nvSpPr>
        <p:spPr>
          <a:xfrm>
            <a:off x="7074802" y="3228945"/>
            <a:ext cx="153920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8638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결과</a:t>
            </a:r>
          </a:p>
        </p:txBody>
      </p: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FC5FAB69-92EE-BFE1-C45F-7BA3676BB68D}"/>
              </a:ext>
            </a:extLst>
          </p:cNvPr>
          <p:cNvGrpSpPr/>
          <p:nvPr/>
        </p:nvGrpSpPr>
        <p:grpSpPr>
          <a:xfrm>
            <a:off x="6265711" y="2940331"/>
            <a:ext cx="2721791" cy="995111"/>
            <a:chOff x="494265" y="2179398"/>
            <a:chExt cx="3726390" cy="4295293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716C1412-1691-0F24-DEF4-C64AB9353414}"/>
                </a:ext>
              </a:extLst>
            </p:cNvPr>
            <p:cNvSpPr/>
            <p:nvPr/>
          </p:nvSpPr>
          <p:spPr>
            <a:xfrm>
              <a:off x="494265" y="2179398"/>
              <a:ext cx="3726390" cy="4295293"/>
            </a:xfrm>
            <a:prstGeom prst="rect">
              <a:avLst/>
            </a:prstGeom>
            <a:noFill/>
            <a:ln>
              <a:gradFill flip="none" rotWithShape="1">
                <a:gsLst>
                  <a:gs pos="10000">
                    <a:srgbClr val="386389">
                      <a:alpha val="0"/>
                    </a:srgbClr>
                  </a:gs>
                  <a:gs pos="90000">
                    <a:srgbClr val="386389">
                      <a:alpha val="0"/>
                    </a:srgbClr>
                  </a:gs>
                  <a:gs pos="0">
                    <a:srgbClr val="386389"/>
                  </a:gs>
                  <a:gs pos="100000">
                    <a:srgbClr val="386389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n>
                  <a:solidFill>
                    <a:schemeClr val="bg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5817AD28-5B64-0779-8DC8-A13BCFF48C8A}"/>
                </a:ext>
              </a:extLst>
            </p:cNvPr>
            <p:cNvSpPr/>
            <p:nvPr/>
          </p:nvSpPr>
          <p:spPr>
            <a:xfrm flipH="1">
              <a:off x="494265" y="2179398"/>
              <a:ext cx="3726390" cy="4295293"/>
            </a:xfrm>
            <a:prstGeom prst="rect">
              <a:avLst/>
            </a:prstGeom>
            <a:noFill/>
            <a:ln>
              <a:gradFill flip="none" rotWithShape="1">
                <a:gsLst>
                  <a:gs pos="10000">
                    <a:srgbClr val="386389">
                      <a:alpha val="0"/>
                    </a:srgbClr>
                  </a:gs>
                  <a:gs pos="90000">
                    <a:srgbClr val="386389">
                      <a:alpha val="0"/>
                    </a:srgbClr>
                  </a:gs>
                  <a:gs pos="0">
                    <a:srgbClr val="386389"/>
                  </a:gs>
                  <a:gs pos="100000">
                    <a:srgbClr val="386389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</a:endParaRP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916768C0-5ADF-405E-D0EE-C37E8F1EB58C}"/>
              </a:ext>
            </a:extLst>
          </p:cNvPr>
          <p:cNvSpPr txBox="1"/>
          <p:nvPr/>
        </p:nvSpPr>
        <p:spPr>
          <a:xfrm>
            <a:off x="9387836" y="3167390"/>
            <a:ext cx="902812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6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86389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KoPubWorld돋움체 Bold" panose="00000800000000000000" pitchFamily="2" charset="-127"/>
              </a:rPr>
              <a:t>04.</a:t>
            </a:r>
            <a:endParaRPr lang="ko-KR" altLang="en-US" sz="36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86389"/>
              </a:solidFill>
              <a:latin typeface="태나다체 " panose="02000000000000000000" pitchFamily="2" charset="-127"/>
              <a:ea typeface="태나다체 " panose="020000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BB8A0CA-B874-3F69-4EC0-6603F54DC648}"/>
              </a:ext>
            </a:extLst>
          </p:cNvPr>
          <p:cNvSpPr txBox="1"/>
          <p:nvPr/>
        </p:nvSpPr>
        <p:spPr>
          <a:xfrm>
            <a:off x="10136017" y="3228945"/>
            <a:ext cx="80983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86389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회고</a:t>
            </a: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F1D3DFE1-9582-398C-2419-682DC96F27C2}"/>
              </a:ext>
            </a:extLst>
          </p:cNvPr>
          <p:cNvGrpSpPr/>
          <p:nvPr/>
        </p:nvGrpSpPr>
        <p:grpSpPr>
          <a:xfrm>
            <a:off x="9326926" y="2940331"/>
            <a:ext cx="2721791" cy="995111"/>
            <a:chOff x="494265" y="2179398"/>
            <a:chExt cx="3726390" cy="4295293"/>
          </a:xfrm>
        </p:grpSpPr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2E38415E-8B88-9CA4-81AE-03EA88C9A44F}"/>
                </a:ext>
              </a:extLst>
            </p:cNvPr>
            <p:cNvSpPr/>
            <p:nvPr/>
          </p:nvSpPr>
          <p:spPr>
            <a:xfrm>
              <a:off x="494265" y="2179398"/>
              <a:ext cx="3726390" cy="4295293"/>
            </a:xfrm>
            <a:prstGeom prst="rect">
              <a:avLst/>
            </a:prstGeom>
            <a:noFill/>
            <a:ln>
              <a:gradFill flip="none" rotWithShape="1">
                <a:gsLst>
                  <a:gs pos="10000">
                    <a:srgbClr val="386389">
                      <a:alpha val="0"/>
                    </a:srgbClr>
                  </a:gs>
                  <a:gs pos="90000">
                    <a:srgbClr val="386389">
                      <a:alpha val="0"/>
                    </a:srgbClr>
                  </a:gs>
                  <a:gs pos="0">
                    <a:srgbClr val="386389"/>
                  </a:gs>
                  <a:gs pos="100000">
                    <a:srgbClr val="386389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n>
                  <a:solidFill>
                    <a:schemeClr val="bg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8633BE74-E0FD-F15F-FCD9-D26629CB88CA}"/>
                </a:ext>
              </a:extLst>
            </p:cNvPr>
            <p:cNvSpPr/>
            <p:nvPr/>
          </p:nvSpPr>
          <p:spPr>
            <a:xfrm flipH="1">
              <a:off x="494265" y="2179398"/>
              <a:ext cx="3726390" cy="4295293"/>
            </a:xfrm>
            <a:prstGeom prst="rect">
              <a:avLst/>
            </a:prstGeom>
            <a:noFill/>
            <a:ln>
              <a:gradFill flip="none" rotWithShape="1">
                <a:gsLst>
                  <a:gs pos="10000">
                    <a:srgbClr val="386389">
                      <a:alpha val="0"/>
                    </a:srgbClr>
                  </a:gs>
                  <a:gs pos="90000">
                    <a:srgbClr val="386389">
                      <a:alpha val="0"/>
                    </a:srgbClr>
                  </a:gs>
                  <a:gs pos="0">
                    <a:srgbClr val="386389"/>
                  </a:gs>
                  <a:gs pos="100000">
                    <a:srgbClr val="386389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3483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B1BBB1E-1248-4DCC-B305-DC40DE6F5232}"/>
              </a:ext>
            </a:extLst>
          </p:cNvPr>
          <p:cNvSpPr/>
          <p:nvPr/>
        </p:nvSpPr>
        <p:spPr>
          <a:xfrm>
            <a:off x="0" y="0"/>
            <a:ext cx="12192000" cy="322118"/>
          </a:xfrm>
          <a:prstGeom prst="rect">
            <a:avLst/>
          </a:prstGeom>
          <a:solidFill>
            <a:srgbClr val="386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사각형: 잘린 위쪽 모서리 8">
            <a:extLst>
              <a:ext uri="{FF2B5EF4-FFF2-40B4-BE49-F238E27FC236}">
                <a16:creationId xmlns:a16="http://schemas.microsoft.com/office/drawing/2014/main" id="{9F8AF939-0C44-4033-82A4-F69E09CF737B}"/>
              </a:ext>
            </a:extLst>
          </p:cNvPr>
          <p:cNvSpPr/>
          <p:nvPr/>
        </p:nvSpPr>
        <p:spPr>
          <a:xfrm>
            <a:off x="-24683" y="0"/>
            <a:ext cx="2005440" cy="2179398"/>
          </a:xfrm>
          <a:prstGeom prst="snip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3FB31CA-FD90-40A4-B34B-540C21B761FF}"/>
              </a:ext>
            </a:extLst>
          </p:cNvPr>
          <p:cNvSpPr/>
          <p:nvPr/>
        </p:nvSpPr>
        <p:spPr>
          <a:xfrm>
            <a:off x="0" y="6692497"/>
            <a:ext cx="12192000" cy="165503"/>
          </a:xfrm>
          <a:prstGeom prst="rect">
            <a:avLst/>
          </a:prstGeom>
          <a:solidFill>
            <a:srgbClr val="386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57D2C5-AD09-3D03-3A4C-BA09537CDF4D}"/>
              </a:ext>
            </a:extLst>
          </p:cNvPr>
          <p:cNvSpPr txBox="1"/>
          <p:nvPr/>
        </p:nvSpPr>
        <p:spPr>
          <a:xfrm>
            <a:off x="8918321" y="6315115"/>
            <a:ext cx="3433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출처 </a:t>
            </a:r>
            <a:r>
              <a:rPr lang="en-US" altLang="ko-KR" sz="11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11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서울 </a:t>
            </a:r>
            <a:r>
              <a:rPr lang="ko-KR" altLang="en-US" sz="1100" dirty="0" err="1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열린데이터</a:t>
            </a:r>
            <a:r>
              <a:rPr lang="ko-KR" altLang="en-US" sz="11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광장</a:t>
            </a:r>
            <a:r>
              <a:rPr lang="en-US" altLang="ko-KR" sz="11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(https://data.seoul.go.kr)</a:t>
            </a:r>
            <a:endParaRPr lang="ko-KR" altLang="en-US" sz="1100" dirty="0">
              <a:ln>
                <a:solidFill>
                  <a:srgbClr val="7690A7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85F7F7-6D99-A098-5937-1376A4FCC0CE}"/>
              </a:ext>
            </a:extLst>
          </p:cNvPr>
          <p:cNvSpPr txBox="1"/>
          <p:nvPr/>
        </p:nvSpPr>
        <p:spPr>
          <a:xfrm>
            <a:off x="313432" y="64306"/>
            <a:ext cx="1343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rgbClr val="386389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KoPubWorld돋움체 Bold" panose="00000800000000000000" pitchFamily="2" charset="-127"/>
              </a:rPr>
              <a:t>01. </a:t>
            </a:r>
            <a:r>
              <a:rPr lang="ko-KR" altLang="en-US" sz="1400" b="1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rgbClr val="386389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KoPubWorld돋움체 Bold" panose="00000800000000000000" pitchFamily="2" charset="-127"/>
              </a:rPr>
              <a:t>배경과 목적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CF06288-1F58-2827-9395-BE75D05A8D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9" r="8019"/>
          <a:stretch/>
        </p:blipFill>
        <p:spPr>
          <a:xfrm>
            <a:off x="1" y="1055519"/>
            <a:ext cx="6028620" cy="51814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193AAEC-A66F-F7FB-C3BC-8A4FF6C49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310" y="720644"/>
            <a:ext cx="6096000" cy="55163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07BB93D-A00D-4BA9-4084-6D7D7ABB8121}"/>
              </a:ext>
            </a:extLst>
          </p:cNvPr>
          <p:cNvSpPr txBox="1"/>
          <p:nvPr/>
        </p:nvSpPr>
        <p:spPr>
          <a:xfrm>
            <a:off x="1490400" y="731548"/>
            <a:ext cx="3047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서울시 안심이 </a:t>
            </a:r>
            <a:r>
              <a:rPr lang="en-US" altLang="ko-KR" sz="18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CCTV </a:t>
            </a:r>
            <a:r>
              <a:rPr lang="ko-KR" altLang="en-US" sz="18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설치 현황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347F678-318E-D301-97EF-9C10073B19D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A5CBC82-F30F-8327-305F-32F2E239966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D867865-50B2-2592-7520-ABEED0E14C9F}"/>
                </a:ext>
              </a:extLst>
            </p:cNvPr>
            <p:cNvSpPr txBox="1"/>
            <p:nvPr/>
          </p:nvSpPr>
          <p:spPr>
            <a:xfrm>
              <a:off x="3834664" y="2589197"/>
              <a:ext cx="4408371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000" dirty="0">
                  <a:solidFill>
                    <a:srgbClr val="EDEDE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World바탕체 Light" panose="00000300000000000000" pitchFamily="2" charset="-127"/>
                  <a:ea typeface="KoPubWorld바탕체 Light" panose="00000300000000000000" pitchFamily="2" charset="-127"/>
                  <a:cs typeface="KoPubWorld바탕체 Light" panose="00000300000000000000" pitchFamily="2" charset="-127"/>
                </a:rPr>
                <a:t> 그런데</a:t>
              </a:r>
              <a:endParaRPr lang="en-US" altLang="ko-KR" sz="4000" dirty="0">
                <a:solidFill>
                  <a:srgbClr val="EDEDE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endParaRPr>
            </a:p>
            <a:p>
              <a:pPr algn="ctr"/>
              <a:r>
                <a:rPr lang="ko-KR" altLang="en-US" sz="4000" dirty="0">
                  <a:solidFill>
                    <a:srgbClr val="EDEDE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World바탕체 Light" panose="00000300000000000000" pitchFamily="2" charset="-127"/>
                  <a:ea typeface="KoPubWorld바탕체 Light" panose="00000300000000000000" pitchFamily="2" charset="-127"/>
                  <a:cs typeface="KoPubWorld바탕체 Light" panose="00000300000000000000" pitchFamily="2" charset="-127"/>
                </a:rPr>
                <a:t> 우린 정말 </a:t>
              </a:r>
              <a:endParaRPr lang="en-US" altLang="ko-KR" sz="4000" dirty="0">
                <a:solidFill>
                  <a:srgbClr val="EDEDE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바탕체 Light" panose="00000300000000000000" pitchFamily="2" charset="-127"/>
                <a:ea typeface="KoPubWorld바탕체 Light" panose="00000300000000000000" pitchFamily="2" charset="-127"/>
                <a:cs typeface="KoPubWorld바탕체 Light" panose="00000300000000000000" pitchFamily="2" charset="-127"/>
              </a:endParaRPr>
            </a:p>
            <a:p>
              <a:pPr algn="ctr"/>
              <a:r>
                <a:rPr lang="ko-KR" altLang="en-US" sz="5400" dirty="0">
                  <a:solidFill>
                    <a:srgbClr val="EDEDE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World바탕체 Bold" panose="00000800000000000000" pitchFamily="2" charset="-127"/>
                  <a:ea typeface="KoPubWorld바탕체 Bold" panose="00000800000000000000" pitchFamily="2" charset="-127"/>
                  <a:cs typeface="KoPubWorld바탕체 Bold" panose="00000800000000000000" pitchFamily="2" charset="-127"/>
                </a:rPr>
                <a:t>안전 </a:t>
              </a:r>
              <a:r>
                <a:rPr lang="ko-KR" altLang="en-US" sz="4000" dirty="0" err="1">
                  <a:solidFill>
                    <a:srgbClr val="EDEDE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바탕체 Light" panose="00000300000000000000" pitchFamily="2" charset="-127"/>
                  <a:ea typeface="KoPub바탕체 Light" panose="00000300000000000000" pitchFamily="2" charset="-127"/>
                </a:rPr>
                <a:t>한걸까</a:t>
              </a:r>
              <a:endParaRPr lang="ko-KR" altLang="en-US" sz="4000" dirty="0">
                <a:solidFill>
                  <a:srgbClr val="EDEDE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바탕체 Light" panose="00000300000000000000" pitchFamily="2" charset="-127"/>
                <a:ea typeface="KoPub바탕체 Light" panose="00000300000000000000" pitchFamily="2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4D21F77-9D9E-3440-F4FA-8D417A54EDE7}"/>
                </a:ext>
              </a:extLst>
            </p:cNvPr>
            <p:cNvSpPr/>
            <p:nvPr/>
          </p:nvSpPr>
          <p:spPr>
            <a:xfrm>
              <a:off x="5621655" y="2502571"/>
              <a:ext cx="77002" cy="77002"/>
            </a:xfrm>
            <a:prstGeom prst="ellipse">
              <a:avLst/>
            </a:prstGeom>
            <a:solidFill>
              <a:srgbClr val="EDED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B469688-4AF8-4788-25DE-C7BBA8D5A8FC}"/>
                </a:ext>
              </a:extLst>
            </p:cNvPr>
            <p:cNvSpPr/>
            <p:nvPr/>
          </p:nvSpPr>
          <p:spPr>
            <a:xfrm>
              <a:off x="6062310" y="2500966"/>
              <a:ext cx="77002" cy="77002"/>
            </a:xfrm>
            <a:prstGeom prst="ellipse">
              <a:avLst/>
            </a:prstGeom>
            <a:solidFill>
              <a:srgbClr val="EDED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52B1B80-5CB2-D631-DBB1-1A6F056F2CB2}"/>
                </a:ext>
              </a:extLst>
            </p:cNvPr>
            <p:cNvSpPr/>
            <p:nvPr/>
          </p:nvSpPr>
          <p:spPr>
            <a:xfrm>
              <a:off x="6517404" y="2500966"/>
              <a:ext cx="77002" cy="77002"/>
            </a:xfrm>
            <a:prstGeom prst="ellipse">
              <a:avLst/>
            </a:prstGeom>
            <a:solidFill>
              <a:srgbClr val="EDED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476D138-9D34-7CAE-C130-687136A32500}"/>
                </a:ext>
              </a:extLst>
            </p:cNvPr>
            <p:cNvSpPr txBox="1"/>
            <p:nvPr/>
          </p:nvSpPr>
          <p:spPr>
            <a:xfrm rot="1275765">
              <a:off x="7452358" y="3948497"/>
              <a:ext cx="138603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b="1" dirty="0">
                  <a:solidFill>
                    <a:srgbClr val="E2E2E2"/>
                  </a:solidFill>
                  <a:latin typeface="KoPubWorld바탕체 Bold" panose="00000800000000000000" pitchFamily="2" charset="-127"/>
                  <a:ea typeface="KoPubWorld바탕체 Bold" panose="00000800000000000000" pitchFamily="2" charset="-127"/>
                  <a:cs typeface="KoPubWorld바탕체 Bold" panose="00000800000000000000" pitchFamily="2" charset="-127"/>
                </a:rPr>
                <a:t>?</a:t>
              </a:r>
              <a:endParaRPr lang="ko-KR" altLang="en-US" sz="6600" b="1" dirty="0">
                <a:solidFill>
                  <a:srgbClr val="E2E2E2"/>
                </a:solidFill>
                <a:latin typeface="KoPubWorld바탕체 Bold" panose="00000800000000000000" pitchFamily="2" charset="-127"/>
                <a:ea typeface="KoPubWorld바탕체 Bold" panose="00000800000000000000" pitchFamily="2" charset="-127"/>
                <a:cs typeface="KoPubWorld바탕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0107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B1BBB1E-1248-4DCC-B305-DC40DE6F5232}"/>
              </a:ext>
            </a:extLst>
          </p:cNvPr>
          <p:cNvSpPr/>
          <p:nvPr/>
        </p:nvSpPr>
        <p:spPr>
          <a:xfrm>
            <a:off x="0" y="0"/>
            <a:ext cx="12192000" cy="322118"/>
          </a:xfrm>
          <a:prstGeom prst="rect">
            <a:avLst/>
          </a:prstGeom>
          <a:solidFill>
            <a:srgbClr val="386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사각형: 잘린 위쪽 모서리 8">
            <a:extLst>
              <a:ext uri="{FF2B5EF4-FFF2-40B4-BE49-F238E27FC236}">
                <a16:creationId xmlns:a16="http://schemas.microsoft.com/office/drawing/2014/main" id="{9F8AF939-0C44-4033-82A4-F69E09CF737B}"/>
              </a:ext>
            </a:extLst>
          </p:cNvPr>
          <p:cNvSpPr/>
          <p:nvPr/>
        </p:nvSpPr>
        <p:spPr>
          <a:xfrm>
            <a:off x="-24683" y="0"/>
            <a:ext cx="2005440" cy="2179398"/>
          </a:xfrm>
          <a:prstGeom prst="snip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3FB31CA-FD90-40A4-B34B-540C21B761FF}"/>
              </a:ext>
            </a:extLst>
          </p:cNvPr>
          <p:cNvSpPr/>
          <p:nvPr/>
        </p:nvSpPr>
        <p:spPr>
          <a:xfrm>
            <a:off x="0" y="6692497"/>
            <a:ext cx="12192000" cy="165503"/>
          </a:xfrm>
          <a:prstGeom prst="rect">
            <a:avLst/>
          </a:prstGeom>
          <a:solidFill>
            <a:srgbClr val="386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7AFA6-6FDC-B0EC-FA7F-78718295FFAD}"/>
              </a:ext>
            </a:extLst>
          </p:cNvPr>
          <p:cNvSpPr txBox="1"/>
          <p:nvPr/>
        </p:nvSpPr>
        <p:spPr>
          <a:xfrm>
            <a:off x="313432" y="64306"/>
            <a:ext cx="1343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rgbClr val="386389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KoPubWorld돋움체 Bold" panose="00000800000000000000" pitchFamily="2" charset="-127"/>
              </a:rPr>
              <a:t>01. </a:t>
            </a:r>
            <a:r>
              <a:rPr lang="ko-KR" altLang="en-US" sz="1400" b="1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rgbClr val="386389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KoPubWorld돋움체 Bold" panose="00000800000000000000" pitchFamily="2" charset="-127"/>
              </a:rPr>
              <a:t>배경과 목적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0FAD295A-50BF-465A-9325-2F698EAB0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80360"/>
            <a:ext cx="6067425" cy="48972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924B57C-92B6-E0C5-CAF0-3D71A1332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4" y="980360"/>
            <a:ext cx="6067426" cy="48972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5F92BB9-33C4-C71C-CE6D-D9BC227B5111}"/>
              </a:ext>
            </a:extLst>
          </p:cNvPr>
          <p:cNvSpPr txBox="1"/>
          <p:nvPr/>
        </p:nvSpPr>
        <p:spPr>
          <a:xfrm>
            <a:off x="8899271" y="6430887"/>
            <a:ext cx="3433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출처 </a:t>
            </a:r>
            <a:r>
              <a:rPr lang="en-US" altLang="ko-KR" sz="11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11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서울 </a:t>
            </a:r>
            <a:r>
              <a:rPr lang="ko-KR" altLang="en-US" sz="1100" dirty="0" err="1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열린데이터</a:t>
            </a:r>
            <a:r>
              <a:rPr lang="ko-KR" altLang="en-US" sz="11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광장</a:t>
            </a:r>
            <a:r>
              <a:rPr lang="en-US" altLang="ko-KR" sz="11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(https://data.seoul.go.kr)</a:t>
            </a:r>
            <a:endParaRPr lang="ko-KR" altLang="en-US" sz="1100" dirty="0">
              <a:ln>
                <a:solidFill>
                  <a:srgbClr val="7690A7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4445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B1BBB1E-1248-4DCC-B305-DC40DE6F5232}"/>
              </a:ext>
            </a:extLst>
          </p:cNvPr>
          <p:cNvSpPr/>
          <p:nvPr/>
        </p:nvSpPr>
        <p:spPr>
          <a:xfrm>
            <a:off x="0" y="0"/>
            <a:ext cx="12192000" cy="322118"/>
          </a:xfrm>
          <a:prstGeom prst="rect">
            <a:avLst/>
          </a:prstGeom>
          <a:solidFill>
            <a:srgbClr val="386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사각형: 잘린 위쪽 모서리 8">
            <a:extLst>
              <a:ext uri="{FF2B5EF4-FFF2-40B4-BE49-F238E27FC236}">
                <a16:creationId xmlns:a16="http://schemas.microsoft.com/office/drawing/2014/main" id="{9F8AF939-0C44-4033-82A4-F69E09CF737B}"/>
              </a:ext>
            </a:extLst>
          </p:cNvPr>
          <p:cNvSpPr/>
          <p:nvPr/>
        </p:nvSpPr>
        <p:spPr>
          <a:xfrm>
            <a:off x="-24683" y="0"/>
            <a:ext cx="2005440" cy="2179398"/>
          </a:xfrm>
          <a:prstGeom prst="snip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3FB31CA-FD90-40A4-B34B-540C21B761FF}"/>
              </a:ext>
            </a:extLst>
          </p:cNvPr>
          <p:cNvSpPr/>
          <p:nvPr/>
        </p:nvSpPr>
        <p:spPr>
          <a:xfrm>
            <a:off x="0" y="6692497"/>
            <a:ext cx="12192000" cy="165503"/>
          </a:xfrm>
          <a:prstGeom prst="rect">
            <a:avLst/>
          </a:prstGeom>
          <a:solidFill>
            <a:srgbClr val="386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7AFA6-6FDC-B0EC-FA7F-78718295FFAD}"/>
              </a:ext>
            </a:extLst>
          </p:cNvPr>
          <p:cNvSpPr txBox="1"/>
          <p:nvPr/>
        </p:nvSpPr>
        <p:spPr>
          <a:xfrm>
            <a:off x="313432" y="64306"/>
            <a:ext cx="1343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rgbClr val="386389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KoPubWorld돋움체 Bold" panose="00000800000000000000" pitchFamily="2" charset="-127"/>
              </a:rPr>
              <a:t>01. </a:t>
            </a:r>
            <a:r>
              <a:rPr lang="ko-KR" altLang="en-US" sz="1400" b="1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rgbClr val="386389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KoPubWorld돋움체 Bold" panose="00000800000000000000" pitchFamily="2" charset="-127"/>
              </a:rPr>
              <a:t>배경과 목적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BE66C34-BA94-889E-7737-9884985E427E}"/>
              </a:ext>
            </a:extLst>
          </p:cNvPr>
          <p:cNvGrpSpPr/>
          <p:nvPr/>
        </p:nvGrpSpPr>
        <p:grpSpPr>
          <a:xfrm>
            <a:off x="-16129" y="372084"/>
            <a:ext cx="4461138" cy="5540848"/>
            <a:chOff x="65348" y="372083"/>
            <a:chExt cx="4461138" cy="588562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6CB6B51-B2DD-CF2C-B474-C5F0559F1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708" y="372083"/>
              <a:ext cx="4368778" cy="56388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38DEEB2-7D20-4995-DC3E-CD3D9CC7C766}"/>
                </a:ext>
              </a:extLst>
            </p:cNvPr>
            <p:cNvSpPr txBox="1"/>
            <p:nvPr/>
          </p:nvSpPr>
          <p:spPr>
            <a:xfrm>
              <a:off x="65348" y="5996096"/>
              <a:ext cx="260680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n>
                    <a:solidFill>
                      <a:srgbClr val="7690A7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출처 </a:t>
              </a:r>
              <a:r>
                <a:rPr lang="en-US" altLang="ko-KR" sz="1100" dirty="0">
                  <a:ln>
                    <a:solidFill>
                      <a:srgbClr val="7690A7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</a:t>
              </a:r>
              <a:r>
                <a:rPr lang="ko-KR" altLang="en-US" sz="1100" dirty="0">
                  <a:ln>
                    <a:solidFill>
                      <a:srgbClr val="7690A7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홍성신문</a:t>
              </a:r>
              <a:r>
                <a:rPr lang="en-US" altLang="ko-KR" sz="1100" dirty="0">
                  <a:ln>
                    <a:solidFill>
                      <a:srgbClr val="7690A7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100" dirty="0" err="1">
                  <a:ln>
                    <a:solidFill>
                      <a:srgbClr val="7690A7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신혜지</a:t>
              </a:r>
              <a:r>
                <a:rPr lang="ko-KR" altLang="en-US" sz="1100" dirty="0">
                  <a:ln>
                    <a:solidFill>
                      <a:srgbClr val="7690A7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기자</a:t>
              </a:r>
              <a:r>
                <a:rPr lang="en-US" altLang="ko-KR" sz="1100" dirty="0">
                  <a:ln>
                    <a:solidFill>
                      <a:srgbClr val="7690A7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(2023.09.08)</a:t>
              </a:r>
              <a:endParaRPr lang="ko-KR" altLang="en-US" sz="11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CF268538-EEB2-C078-1CF0-D6A794F96742}"/>
              </a:ext>
            </a:extLst>
          </p:cNvPr>
          <p:cNvGrpSpPr/>
          <p:nvPr/>
        </p:nvGrpSpPr>
        <p:grpSpPr>
          <a:xfrm>
            <a:off x="2467492" y="678554"/>
            <a:ext cx="5834679" cy="5431763"/>
            <a:chOff x="2678278" y="591058"/>
            <a:chExt cx="5834679" cy="576604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84466D0-9E7D-7112-1F26-7B45E3DEB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64512" y="591058"/>
              <a:ext cx="5748445" cy="550806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81BB5E-60ED-7705-2E21-5696A214755C}"/>
                </a:ext>
              </a:extLst>
            </p:cNvPr>
            <p:cNvSpPr txBox="1"/>
            <p:nvPr/>
          </p:nvSpPr>
          <p:spPr>
            <a:xfrm>
              <a:off x="2678278" y="6095490"/>
              <a:ext cx="203132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n>
                    <a:solidFill>
                      <a:srgbClr val="7690A7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출처 </a:t>
              </a:r>
              <a:r>
                <a:rPr lang="en-US" altLang="ko-KR" sz="1100" dirty="0">
                  <a:ln>
                    <a:solidFill>
                      <a:srgbClr val="7690A7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</a:t>
              </a:r>
              <a:r>
                <a:rPr lang="ko-KR" altLang="en-US" sz="1100" dirty="0">
                  <a:ln>
                    <a:solidFill>
                      <a:srgbClr val="7690A7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연합뉴스</a:t>
              </a:r>
              <a:r>
                <a:rPr lang="en-US" altLang="ko-KR" sz="1100" dirty="0">
                  <a:ln>
                    <a:solidFill>
                      <a:srgbClr val="7690A7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TV(2023.10.04)</a:t>
              </a:r>
              <a:endParaRPr lang="ko-KR" altLang="en-US" sz="11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1FAB561-0203-7227-811E-D46AF40ECEB1}"/>
              </a:ext>
            </a:extLst>
          </p:cNvPr>
          <p:cNvGrpSpPr/>
          <p:nvPr/>
        </p:nvGrpSpPr>
        <p:grpSpPr>
          <a:xfrm>
            <a:off x="4644118" y="1001751"/>
            <a:ext cx="4207775" cy="5690746"/>
            <a:chOff x="4743372" y="841466"/>
            <a:chExt cx="4207775" cy="569074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85B598E-E359-3326-30DB-CFB56F585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35732" y="841466"/>
              <a:ext cx="4115415" cy="54402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CAEB41-844F-258E-EECE-7DAFA579849C}"/>
                </a:ext>
              </a:extLst>
            </p:cNvPr>
            <p:cNvSpPr txBox="1"/>
            <p:nvPr/>
          </p:nvSpPr>
          <p:spPr>
            <a:xfrm>
              <a:off x="4743372" y="6270602"/>
              <a:ext cx="260680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n>
                    <a:solidFill>
                      <a:srgbClr val="7690A7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출처 </a:t>
              </a:r>
              <a:r>
                <a:rPr lang="en-US" altLang="ko-KR" sz="1100" dirty="0">
                  <a:ln>
                    <a:solidFill>
                      <a:srgbClr val="7690A7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</a:t>
              </a:r>
              <a:r>
                <a:rPr lang="ko-KR" altLang="en-US" sz="1100" dirty="0">
                  <a:ln>
                    <a:solidFill>
                      <a:srgbClr val="7690A7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경기일보</a:t>
              </a:r>
              <a:r>
                <a:rPr lang="en-US" altLang="ko-KR" sz="1100" dirty="0">
                  <a:ln>
                    <a:solidFill>
                      <a:srgbClr val="7690A7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100" dirty="0">
                  <a:ln>
                    <a:solidFill>
                      <a:srgbClr val="7690A7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김은진 기자</a:t>
              </a:r>
              <a:r>
                <a:rPr lang="en-US" altLang="ko-KR" sz="1100" dirty="0">
                  <a:ln>
                    <a:solidFill>
                      <a:srgbClr val="7690A7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(2023.09.07)</a:t>
              </a:r>
              <a:endParaRPr lang="ko-KR" altLang="en-US" sz="11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0A360A8-9514-DFF3-F8C5-FDC251FB0C43}"/>
              </a:ext>
            </a:extLst>
          </p:cNvPr>
          <p:cNvGrpSpPr/>
          <p:nvPr/>
        </p:nvGrpSpPr>
        <p:grpSpPr>
          <a:xfrm>
            <a:off x="7304677" y="1297787"/>
            <a:ext cx="4800034" cy="5440219"/>
            <a:chOff x="7350176" y="1070157"/>
            <a:chExt cx="4800034" cy="5592740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1F18B93-28E2-015C-78E0-80924A4FD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30428" y="1070157"/>
              <a:ext cx="4719782" cy="533679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52876E7-976E-FB93-322B-D574002BD6A8}"/>
                </a:ext>
              </a:extLst>
            </p:cNvPr>
            <p:cNvSpPr txBox="1"/>
            <p:nvPr/>
          </p:nvSpPr>
          <p:spPr>
            <a:xfrm>
              <a:off x="7350176" y="6401287"/>
              <a:ext cx="260680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n>
                    <a:solidFill>
                      <a:srgbClr val="7690A7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출처 </a:t>
              </a:r>
              <a:r>
                <a:rPr lang="en-US" altLang="ko-KR" sz="1100" dirty="0">
                  <a:ln>
                    <a:solidFill>
                      <a:srgbClr val="7690A7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</a:t>
              </a:r>
              <a:r>
                <a:rPr lang="ko-KR" altLang="en-US" sz="1100" dirty="0">
                  <a:ln>
                    <a:solidFill>
                      <a:srgbClr val="7690A7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주간조선</a:t>
              </a:r>
              <a:r>
                <a:rPr lang="en-US" altLang="ko-KR" sz="1100" dirty="0">
                  <a:ln>
                    <a:solidFill>
                      <a:srgbClr val="7690A7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1100" dirty="0">
                  <a:ln>
                    <a:solidFill>
                      <a:srgbClr val="7690A7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김혜인 기자</a:t>
              </a:r>
              <a:r>
                <a:rPr lang="en-US" altLang="ko-KR" sz="1100" dirty="0">
                  <a:ln>
                    <a:solidFill>
                      <a:srgbClr val="7690A7">
                        <a:alpha val="0"/>
                      </a:srgb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(2023.08.04)</a:t>
              </a:r>
              <a:endParaRPr lang="ko-KR" altLang="en-US" sz="11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493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63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FFA95C51-B23C-4553-8DD0-5BF722F7204C}"/>
              </a:ext>
            </a:extLst>
          </p:cNvPr>
          <p:cNvSpPr/>
          <p:nvPr/>
        </p:nvSpPr>
        <p:spPr>
          <a:xfrm>
            <a:off x="0" y="3436378"/>
            <a:ext cx="12192000" cy="32561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C1D6C6-C995-4FE8-9EFA-317809B29136}"/>
              </a:ext>
            </a:extLst>
          </p:cNvPr>
          <p:cNvSpPr txBox="1"/>
          <p:nvPr/>
        </p:nvSpPr>
        <p:spPr>
          <a:xfrm>
            <a:off x="-2442359" y="2583435"/>
            <a:ext cx="87402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>
                <a:solidFill>
                  <a:srgbClr val="EDEDEF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안전지대</a:t>
            </a:r>
            <a:endParaRPr lang="en-US" altLang="ko-KR" sz="5400" dirty="0">
              <a:solidFill>
                <a:srgbClr val="EDEDEF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5400" dirty="0">
                <a:solidFill>
                  <a:srgbClr val="38638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사각지대</a:t>
            </a:r>
            <a:endParaRPr lang="en-US" altLang="ko-KR" sz="5400" dirty="0">
              <a:solidFill>
                <a:srgbClr val="38638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83BC6E-AD0C-498F-B5B3-639993CC05CF}"/>
              </a:ext>
            </a:extLst>
          </p:cNvPr>
          <p:cNvSpPr txBox="1"/>
          <p:nvPr/>
        </p:nvSpPr>
        <p:spPr>
          <a:xfrm>
            <a:off x="676893" y="4312503"/>
            <a:ext cx="95240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CCTV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설치 수는 해마다 늘어가는데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</a:t>
            </a:r>
          </a:p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범죄 검거율은 오히려 낮아지는 상황에서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사각지대를 줄이기 위해 보완해야 할 지역은 어디일까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A4D33E-75F0-46C1-8EF4-BAB1B7AA176A}"/>
              </a:ext>
            </a:extLst>
          </p:cNvPr>
          <p:cNvSpPr txBox="1"/>
          <p:nvPr/>
        </p:nvSpPr>
        <p:spPr>
          <a:xfrm rot="620410">
            <a:off x="3111333" y="2674315"/>
            <a:ext cx="230381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solidFill>
                  <a:srgbClr val="E1C2C7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?</a:t>
            </a:r>
            <a:endParaRPr lang="ko-KR" altLang="en-US" sz="11500" dirty="0">
              <a:solidFill>
                <a:srgbClr val="E1C2C7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D9E1A8A-FAC1-4C58-A3F7-F14ED47CD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784" y="328056"/>
            <a:ext cx="3357384" cy="504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96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B1BBB1E-1248-4DCC-B305-DC40DE6F5232}"/>
              </a:ext>
            </a:extLst>
          </p:cNvPr>
          <p:cNvSpPr/>
          <p:nvPr/>
        </p:nvSpPr>
        <p:spPr>
          <a:xfrm>
            <a:off x="0" y="0"/>
            <a:ext cx="12192000" cy="322118"/>
          </a:xfrm>
          <a:prstGeom prst="rect">
            <a:avLst/>
          </a:prstGeom>
          <a:solidFill>
            <a:srgbClr val="386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사각형: 잘린 위쪽 모서리 8">
            <a:extLst>
              <a:ext uri="{FF2B5EF4-FFF2-40B4-BE49-F238E27FC236}">
                <a16:creationId xmlns:a16="http://schemas.microsoft.com/office/drawing/2014/main" id="{9F8AF939-0C44-4033-82A4-F69E09CF737B}"/>
              </a:ext>
            </a:extLst>
          </p:cNvPr>
          <p:cNvSpPr/>
          <p:nvPr/>
        </p:nvSpPr>
        <p:spPr>
          <a:xfrm>
            <a:off x="-24683" y="0"/>
            <a:ext cx="2005440" cy="2179398"/>
          </a:xfrm>
          <a:prstGeom prst="snip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3FB31CA-FD90-40A4-B34B-540C21B761FF}"/>
              </a:ext>
            </a:extLst>
          </p:cNvPr>
          <p:cNvSpPr/>
          <p:nvPr/>
        </p:nvSpPr>
        <p:spPr>
          <a:xfrm>
            <a:off x="0" y="6692497"/>
            <a:ext cx="12192000" cy="165503"/>
          </a:xfrm>
          <a:prstGeom prst="rect">
            <a:avLst/>
          </a:prstGeom>
          <a:solidFill>
            <a:srgbClr val="386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7AB2D4-3215-ADCA-DBA1-DF4601781D0E}"/>
              </a:ext>
            </a:extLst>
          </p:cNvPr>
          <p:cNvSpPr txBox="1"/>
          <p:nvPr/>
        </p:nvSpPr>
        <p:spPr>
          <a:xfrm>
            <a:off x="303016" y="64306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rgbClr val="386389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KoPubWorld돋움체 Bold" panose="00000800000000000000" pitchFamily="2" charset="-127"/>
              </a:rPr>
              <a:t>02. </a:t>
            </a:r>
            <a:r>
              <a:rPr lang="ko-KR" altLang="en-US" sz="1400" b="1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rgbClr val="386389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KoPubWorld돋움체 Bold" panose="00000800000000000000" pitchFamily="2" charset="-127"/>
              </a:rPr>
              <a:t>데이터 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2E184E-C396-4004-CC18-06E082C20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0" y="511344"/>
            <a:ext cx="5942992" cy="45533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AC6417B-8782-768F-97C2-B3737E15B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3499" y="511344"/>
            <a:ext cx="5942983" cy="45533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E14D21C-94EB-04B6-7B4B-CAC16907E63B}"/>
              </a:ext>
            </a:extLst>
          </p:cNvPr>
          <p:cNvSpPr txBox="1"/>
          <p:nvPr/>
        </p:nvSpPr>
        <p:spPr>
          <a:xfrm>
            <a:off x="2301528" y="5513479"/>
            <a:ext cx="7588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전체 발생 건수 </a:t>
            </a:r>
            <a:r>
              <a:rPr lang="en-US" altLang="ko-KR" sz="18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90,399</a:t>
            </a:r>
            <a:r>
              <a:rPr lang="ko-KR" altLang="en-US" sz="18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건 중 </a:t>
            </a:r>
            <a:r>
              <a:rPr lang="en-US" altLang="ko-KR" sz="28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32.4%(29,320</a:t>
            </a:r>
            <a:r>
              <a:rPr lang="ko-KR" altLang="en-US" sz="28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건</a:t>
            </a:r>
            <a:r>
              <a:rPr lang="en-US" altLang="ko-KR" sz="28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r>
              <a:rPr lang="ko-KR" altLang="en-US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 </a:t>
            </a:r>
            <a:r>
              <a:rPr lang="ko-KR" altLang="en-US" sz="28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노상</a:t>
            </a:r>
            <a:r>
              <a:rPr lang="ko-KR" altLang="en-US" sz="24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에서 발생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C06077-1F1A-9D99-9B1F-99D7B43F6E56}"/>
              </a:ext>
            </a:extLst>
          </p:cNvPr>
          <p:cNvSpPr txBox="1"/>
          <p:nvPr/>
        </p:nvSpPr>
        <p:spPr>
          <a:xfrm>
            <a:off x="4479211" y="6011913"/>
            <a:ext cx="3233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범죄 검거율은 지속적으로 </a:t>
            </a:r>
            <a:r>
              <a:rPr lang="ko-KR" altLang="en-US" sz="28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하락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130E48-0A61-0AFA-233D-D5239D562F1C}"/>
              </a:ext>
            </a:extLst>
          </p:cNvPr>
          <p:cNvSpPr txBox="1"/>
          <p:nvPr/>
        </p:nvSpPr>
        <p:spPr>
          <a:xfrm>
            <a:off x="8891397" y="5085427"/>
            <a:ext cx="3433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출처 </a:t>
            </a:r>
            <a:r>
              <a:rPr lang="en-US" altLang="ko-KR" sz="11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11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서울 </a:t>
            </a:r>
            <a:r>
              <a:rPr lang="ko-KR" altLang="en-US" sz="1100" dirty="0" err="1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열린데이터</a:t>
            </a:r>
            <a:r>
              <a:rPr lang="ko-KR" altLang="en-US" sz="11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광장</a:t>
            </a:r>
            <a:r>
              <a:rPr lang="en-US" altLang="ko-KR" sz="11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(https://data.seoul.go.kr)</a:t>
            </a:r>
            <a:endParaRPr lang="ko-KR" altLang="en-US" sz="1100" dirty="0">
              <a:ln>
                <a:solidFill>
                  <a:srgbClr val="7690A7">
                    <a:alpha val="0"/>
                  </a:srgb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750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B1BBB1E-1248-4DCC-B305-DC40DE6F5232}"/>
              </a:ext>
            </a:extLst>
          </p:cNvPr>
          <p:cNvSpPr/>
          <p:nvPr/>
        </p:nvSpPr>
        <p:spPr>
          <a:xfrm>
            <a:off x="0" y="0"/>
            <a:ext cx="12192000" cy="322118"/>
          </a:xfrm>
          <a:prstGeom prst="rect">
            <a:avLst/>
          </a:prstGeom>
          <a:solidFill>
            <a:srgbClr val="386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사각형: 잘린 위쪽 모서리 8">
            <a:extLst>
              <a:ext uri="{FF2B5EF4-FFF2-40B4-BE49-F238E27FC236}">
                <a16:creationId xmlns:a16="http://schemas.microsoft.com/office/drawing/2014/main" id="{9F8AF939-0C44-4033-82A4-F69E09CF737B}"/>
              </a:ext>
            </a:extLst>
          </p:cNvPr>
          <p:cNvSpPr/>
          <p:nvPr/>
        </p:nvSpPr>
        <p:spPr>
          <a:xfrm>
            <a:off x="-24683" y="0"/>
            <a:ext cx="2005440" cy="2179398"/>
          </a:xfrm>
          <a:prstGeom prst="snip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3FB31CA-FD90-40A4-B34B-540C21B761FF}"/>
              </a:ext>
            </a:extLst>
          </p:cNvPr>
          <p:cNvSpPr/>
          <p:nvPr/>
        </p:nvSpPr>
        <p:spPr>
          <a:xfrm>
            <a:off x="0" y="6692497"/>
            <a:ext cx="12192000" cy="165503"/>
          </a:xfrm>
          <a:prstGeom prst="rect">
            <a:avLst/>
          </a:prstGeom>
          <a:solidFill>
            <a:srgbClr val="386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7AB2D4-3215-ADCA-DBA1-DF4601781D0E}"/>
              </a:ext>
            </a:extLst>
          </p:cNvPr>
          <p:cNvSpPr txBox="1"/>
          <p:nvPr/>
        </p:nvSpPr>
        <p:spPr>
          <a:xfrm>
            <a:off x="303016" y="64306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rgbClr val="386389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KoPubWorld돋움체 Bold" panose="00000800000000000000" pitchFamily="2" charset="-127"/>
              </a:rPr>
              <a:t>02. </a:t>
            </a:r>
            <a:r>
              <a:rPr lang="ko-KR" altLang="en-US" sz="1400" b="1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rgbClr val="386389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KoPubWorld돋움체 Bold" panose="00000800000000000000" pitchFamily="2" charset="-127"/>
              </a:rPr>
              <a:t>데이터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081F0A-07F9-8682-1586-07803FFCBC94}"/>
              </a:ext>
            </a:extLst>
          </p:cNvPr>
          <p:cNvSpPr txBox="1"/>
          <p:nvPr/>
        </p:nvSpPr>
        <p:spPr>
          <a:xfrm>
            <a:off x="2795397" y="5085427"/>
            <a:ext cx="3433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출처 </a:t>
            </a:r>
            <a:r>
              <a:rPr lang="en-US" altLang="ko-KR" sz="11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11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서울 </a:t>
            </a:r>
            <a:r>
              <a:rPr lang="ko-KR" altLang="en-US" sz="1100" dirty="0" err="1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열린데이터</a:t>
            </a:r>
            <a:r>
              <a:rPr lang="ko-KR" altLang="en-US" sz="11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광장</a:t>
            </a:r>
            <a:r>
              <a:rPr lang="en-US" altLang="ko-KR" sz="11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(https://data.seoul.go.kr)</a:t>
            </a:r>
            <a:endParaRPr lang="ko-KR" altLang="en-US" sz="1100" dirty="0">
              <a:ln>
                <a:solidFill>
                  <a:srgbClr val="7690A7">
                    <a:alpha val="0"/>
                  </a:srgb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DCF5EE1-4444-F9E3-EC2D-FEE80A001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1" y="821301"/>
            <a:ext cx="5942984" cy="4247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2A5380-EFBD-3276-E234-0C5C5D87E468}"/>
              </a:ext>
            </a:extLst>
          </p:cNvPr>
          <p:cNvSpPr txBox="1"/>
          <p:nvPr/>
        </p:nvSpPr>
        <p:spPr>
          <a:xfrm>
            <a:off x="1584488" y="511344"/>
            <a:ext cx="2945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서울시 </a:t>
            </a:r>
            <a:r>
              <a:rPr lang="ko-KR" altLang="en-US" sz="1800" dirty="0" err="1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안심귀갓길</a:t>
            </a:r>
            <a:r>
              <a:rPr lang="ko-KR" altLang="en-US" sz="18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안전시설물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FBCC21D-8594-CD3F-C78B-E45E51EABC2F}"/>
              </a:ext>
            </a:extLst>
          </p:cNvPr>
          <p:cNvSpPr/>
          <p:nvPr/>
        </p:nvSpPr>
        <p:spPr>
          <a:xfrm>
            <a:off x="3428338" y="3377304"/>
            <a:ext cx="762662" cy="762662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255D4F1-9A58-C659-81D7-0FEFA7DFA664}"/>
              </a:ext>
            </a:extLst>
          </p:cNvPr>
          <p:cNvCxnSpPr>
            <a:stCxn id="16" idx="0"/>
            <a:endCxn id="15" idx="1"/>
          </p:cNvCxnSpPr>
          <p:nvPr/>
        </p:nvCxnSpPr>
        <p:spPr>
          <a:xfrm flipV="1">
            <a:off x="3809669" y="1284711"/>
            <a:ext cx="3192337" cy="209259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3FF188A-8A37-37DF-6FF1-DE8236F7BCFB}"/>
              </a:ext>
            </a:extLst>
          </p:cNvPr>
          <p:cNvCxnSpPr>
            <a:cxnSpLocks/>
            <a:stCxn id="16" idx="4"/>
          </p:cNvCxnSpPr>
          <p:nvPr/>
        </p:nvCxnSpPr>
        <p:spPr>
          <a:xfrm>
            <a:off x="3809669" y="4139966"/>
            <a:ext cx="4658056" cy="10456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E3F8BFFE-D1A8-23F2-FA19-1383A7099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350" y="615428"/>
            <a:ext cx="5276026" cy="45701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83A7A9-3884-9F38-B99D-D326116F6E38}"/>
              </a:ext>
            </a:extLst>
          </p:cNvPr>
          <p:cNvSpPr txBox="1"/>
          <p:nvPr/>
        </p:nvSpPr>
        <p:spPr>
          <a:xfrm>
            <a:off x="4378222" y="6011913"/>
            <a:ext cx="34355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안전시설물은 </a:t>
            </a:r>
            <a:r>
              <a:rPr lang="ko-KR" altLang="en-US" sz="28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골목</a:t>
            </a:r>
            <a:r>
              <a:rPr lang="ko-KR" altLang="en-US" sz="18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 주로 설치됨</a:t>
            </a:r>
            <a:endParaRPr lang="ko-KR" altLang="en-US" sz="2800" dirty="0">
              <a:ln>
                <a:solidFill>
                  <a:srgbClr val="7690A7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5076CE-FD0E-EE64-5F16-6E258EC946A5}"/>
              </a:ext>
            </a:extLst>
          </p:cNvPr>
          <p:cNvSpPr txBox="1"/>
          <p:nvPr/>
        </p:nvSpPr>
        <p:spPr>
          <a:xfrm>
            <a:off x="2086554" y="5514865"/>
            <a:ext cx="2331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err="1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안전시설물</a:t>
            </a:r>
            <a:r>
              <a:rPr lang="ko-KR" altLang="en-US" sz="1800" dirty="0" err="1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이란</a:t>
            </a:r>
            <a:r>
              <a:rPr lang="en-US" altLang="ko-KR" sz="18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?</a:t>
            </a:r>
            <a:endParaRPr lang="ko-KR" altLang="en-US" sz="2800" dirty="0">
              <a:ln>
                <a:solidFill>
                  <a:srgbClr val="7690A7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6CA63F-AA37-8919-F3C9-E69FB01FE78E}"/>
              </a:ext>
            </a:extLst>
          </p:cNvPr>
          <p:cNvSpPr txBox="1"/>
          <p:nvPr/>
        </p:nvSpPr>
        <p:spPr>
          <a:xfrm>
            <a:off x="4356566" y="5623252"/>
            <a:ext cx="5748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 err="1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안심벨</a:t>
            </a:r>
            <a:r>
              <a:rPr lang="en-US" altLang="ko-KR" sz="18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CCTV, </a:t>
            </a:r>
            <a:r>
              <a:rPr lang="ko-KR" altLang="en-US" sz="18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안내표지판</a:t>
            </a:r>
            <a:r>
              <a:rPr lang="en-US" altLang="ko-KR" sz="18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8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노면표기</a:t>
            </a:r>
            <a:r>
              <a:rPr lang="en-US" altLang="ko-KR" sz="18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8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보안등</a:t>
            </a:r>
            <a:r>
              <a:rPr lang="en-US" altLang="ko-KR" sz="18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8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안심반사경 등</a:t>
            </a:r>
            <a:endParaRPr lang="ko-KR" altLang="en-US" sz="2800" dirty="0">
              <a:ln>
                <a:solidFill>
                  <a:srgbClr val="7690A7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0574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B1BBB1E-1248-4DCC-B305-DC40DE6F5232}"/>
              </a:ext>
            </a:extLst>
          </p:cNvPr>
          <p:cNvSpPr/>
          <p:nvPr/>
        </p:nvSpPr>
        <p:spPr>
          <a:xfrm>
            <a:off x="0" y="0"/>
            <a:ext cx="12192000" cy="322118"/>
          </a:xfrm>
          <a:prstGeom prst="rect">
            <a:avLst/>
          </a:prstGeom>
          <a:solidFill>
            <a:srgbClr val="386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사각형: 잘린 위쪽 모서리 8">
            <a:extLst>
              <a:ext uri="{FF2B5EF4-FFF2-40B4-BE49-F238E27FC236}">
                <a16:creationId xmlns:a16="http://schemas.microsoft.com/office/drawing/2014/main" id="{9F8AF939-0C44-4033-82A4-F69E09CF737B}"/>
              </a:ext>
            </a:extLst>
          </p:cNvPr>
          <p:cNvSpPr/>
          <p:nvPr/>
        </p:nvSpPr>
        <p:spPr>
          <a:xfrm>
            <a:off x="-24683" y="0"/>
            <a:ext cx="2005440" cy="2179398"/>
          </a:xfrm>
          <a:prstGeom prst="snip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3FB31CA-FD90-40A4-B34B-540C21B761FF}"/>
              </a:ext>
            </a:extLst>
          </p:cNvPr>
          <p:cNvSpPr/>
          <p:nvPr/>
        </p:nvSpPr>
        <p:spPr>
          <a:xfrm>
            <a:off x="0" y="6692497"/>
            <a:ext cx="12192000" cy="165503"/>
          </a:xfrm>
          <a:prstGeom prst="rect">
            <a:avLst/>
          </a:prstGeom>
          <a:solidFill>
            <a:srgbClr val="386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7AB2D4-3215-ADCA-DBA1-DF4601781D0E}"/>
              </a:ext>
            </a:extLst>
          </p:cNvPr>
          <p:cNvSpPr txBox="1"/>
          <p:nvPr/>
        </p:nvSpPr>
        <p:spPr>
          <a:xfrm>
            <a:off x="303016" y="64306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rgbClr val="386389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KoPubWorld돋움체 Bold" panose="00000800000000000000" pitchFamily="2" charset="-127"/>
              </a:rPr>
              <a:t>02. </a:t>
            </a:r>
            <a:r>
              <a:rPr lang="ko-KR" altLang="en-US" sz="1400" b="1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rgbClr val="386389"/>
                </a:solidFill>
                <a:latin typeface="태나다체 " panose="02000000000000000000" pitchFamily="2" charset="-127"/>
                <a:ea typeface="태나다체 " panose="02000000000000000000" pitchFamily="2" charset="-127"/>
                <a:cs typeface="KoPubWorld돋움체 Bold" panose="00000800000000000000" pitchFamily="2" charset="-127"/>
              </a:rPr>
              <a:t>데이터 분석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081F0A-07F9-8682-1586-07803FFCBC94}"/>
              </a:ext>
            </a:extLst>
          </p:cNvPr>
          <p:cNvSpPr txBox="1"/>
          <p:nvPr/>
        </p:nvSpPr>
        <p:spPr>
          <a:xfrm>
            <a:off x="2795397" y="5085427"/>
            <a:ext cx="34339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출처 </a:t>
            </a:r>
            <a:r>
              <a:rPr lang="en-US" altLang="ko-KR" sz="11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11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서울 </a:t>
            </a:r>
            <a:r>
              <a:rPr lang="ko-KR" altLang="en-US" sz="1100" dirty="0" err="1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열린데이터</a:t>
            </a:r>
            <a:r>
              <a:rPr lang="ko-KR" altLang="en-US" sz="11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광장</a:t>
            </a:r>
            <a:r>
              <a:rPr lang="en-US" altLang="ko-KR" sz="11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(https://data.seoul.go.kr)</a:t>
            </a:r>
            <a:endParaRPr lang="ko-KR" altLang="en-US" sz="1100" dirty="0">
              <a:ln>
                <a:solidFill>
                  <a:srgbClr val="7690A7">
                    <a:alpha val="0"/>
                  </a:srgbClr>
                </a:solidFill>
              </a:ln>
              <a:solidFill>
                <a:schemeClr val="bg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2A5380-EFBD-3276-E234-0C5C5D87E468}"/>
              </a:ext>
            </a:extLst>
          </p:cNvPr>
          <p:cNvSpPr txBox="1"/>
          <p:nvPr/>
        </p:nvSpPr>
        <p:spPr>
          <a:xfrm>
            <a:off x="1533098" y="511344"/>
            <a:ext cx="3047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8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서울시 안심이</a:t>
            </a:r>
            <a:r>
              <a:rPr lang="en-US" altLang="ko-KR" sz="18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CCTV </a:t>
            </a:r>
            <a:r>
              <a:rPr lang="ko-KR" altLang="en-US" sz="18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설치 현황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3F8BFFE-D1A8-23F2-FA19-1383A7099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3" b="3913"/>
          <a:stretch/>
        </p:blipFill>
        <p:spPr>
          <a:xfrm>
            <a:off x="6229350" y="615428"/>
            <a:ext cx="5276026" cy="45701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83A7A9-3884-9F38-B99D-D326116F6E38}"/>
              </a:ext>
            </a:extLst>
          </p:cNvPr>
          <p:cNvSpPr txBox="1"/>
          <p:nvPr/>
        </p:nvSpPr>
        <p:spPr>
          <a:xfrm>
            <a:off x="4021461" y="5514865"/>
            <a:ext cx="4149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CCTV</a:t>
            </a:r>
            <a:r>
              <a:rPr lang="ko-KR" altLang="en-US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는</a:t>
            </a:r>
            <a:r>
              <a:rPr lang="ko-KR" altLang="en-US" sz="18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28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도로변</a:t>
            </a:r>
            <a:r>
              <a:rPr lang="en-US" altLang="ko-KR" sz="28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8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골목</a:t>
            </a:r>
            <a:r>
              <a:rPr lang="ko-KR" altLang="en-US" sz="1800" dirty="0">
                <a:ln>
                  <a:solidFill>
                    <a:srgbClr val="7690A7">
                      <a:alpha val="0"/>
                    </a:srgbClr>
                  </a:solidFill>
                </a:ln>
                <a:solidFill>
                  <a:schemeClr val="bg2">
                    <a:lumMod val="2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 주로 설치됨</a:t>
            </a:r>
            <a:endParaRPr lang="ko-KR" altLang="en-US" sz="2800" dirty="0">
              <a:ln>
                <a:solidFill>
                  <a:srgbClr val="7690A7">
                    <a:alpha val="0"/>
                  </a:srgbClr>
                </a:solidFill>
              </a:ln>
              <a:solidFill>
                <a:schemeClr val="bg2">
                  <a:lumMod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E9BCC4E-A4B7-124F-DF16-9E6888660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12" y="819915"/>
            <a:ext cx="5942984" cy="42477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AFBCC21D-8594-CD3F-C78B-E45E51EABC2F}"/>
              </a:ext>
            </a:extLst>
          </p:cNvPr>
          <p:cNvSpPr/>
          <p:nvPr/>
        </p:nvSpPr>
        <p:spPr>
          <a:xfrm>
            <a:off x="3075913" y="3672177"/>
            <a:ext cx="600737" cy="60073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255D4F1-9A58-C659-81D7-0FEFA7DFA664}"/>
              </a:ext>
            </a:extLst>
          </p:cNvPr>
          <p:cNvCxnSpPr>
            <a:cxnSpLocks/>
            <a:stCxn id="16" idx="0"/>
            <a:endCxn id="15" idx="1"/>
          </p:cNvCxnSpPr>
          <p:nvPr/>
        </p:nvCxnSpPr>
        <p:spPr>
          <a:xfrm flipV="1">
            <a:off x="3376282" y="1284711"/>
            <a:ext cx="3625724" cy="23874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3FF188A-8A37-37DF-6FF1-DE8236F7BCFB}"/>
              </a:ext>
            </a:extLst>
          </p:cNvPr>
          <p:cNvCxnSpPr>
            <a:cxnSpLocks/>
            <a:stCxn id="16" idx="4"/>
          </p:cNvCxnSpPr>
          <p:nvPr/>
        </p:nvCxnSpPr>
        <p:spPr>
          <a:xfrm>
            <a:off x="3376282" y="4272914"/>
            <a:ext cx="4967618" cy="8656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208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8638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988</TotalTime>
  <Words>528</Words>
  <Application>Microsoft Office PowerPoint</Application>
  <PresentationFormat>와이드스크린</PresentationFormat>
  <Paragraphs>95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8" baseType="lpstr">
      <vt:lpstr>맑은 고딕</vt:lpstr>
      <vt:lpstr>KoPub돋움체 Bold</vt:lpstr>
      <vt:lpstr>Arial</vt:lpstr>
      <vt:lpstr>KoPubWorld돋움체 Medium</vt:lpstr>
      <vt:lpstr>KoPub바탕체 Light</vt:lpstr>
      <vt:lpstr>KoPubWorld바탕체 Light</vt:lpstr>
      <vt:lpstr>KoPub돋움체 Light</vt:lpstr>
      <vt:lpstr>KoPubWorld돋움체 Bold</vt:lpstr>
      <vt:lpstr>KoPubWorld돋움체 Light</vt:lpstr>
      <vt:lpstr>KoPubWorld바탕체 Bold</vt:lpstr>
      <vt:lpstr>태나다체 </vt:lpstr>
      <vt:lpstr>KoPub돋움체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정지현</dc:creator>
  <cp:lastModifiedBy>혁진 모</cp:lastModifiedBy>
  <cp:revision>63</cp:revision>
  <dcterms:created xsi:type="dcterms:W3CDTF">2019-01-16T15:13:52Z</dcterms:created>
  <dcterms:modified xsi:type="dcterms:W3CDTF">2023-11-28T17:56:46Z</dcterms:modified>
</cp:coreProperties>
</file>